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notesSlides/notesSlide2.xml" ContentType="application/vnd.openxmlformats-officedocument.presentationml.notesSlide+xml"/>
  <Override PartName="/ppt/tags/tag7.xml" ContentType="application/vnd.openxmlformats-officedocument.presentationml.tags+xml"/>
  <Override PartName="/ppt/notesSlides/notesSlide3.xml" ContentType="application/vnd.openxmlformats-officedocument.presentationml.notesSlide+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notesSlides/notesSlide5.xml" ContentType="application/vnd.openxmlformats-officedocument.presentationml.notesSlide+xml"/>
  <Override PartName="/ppt/tags/tag10.xml" ContentType="application/vnd.openxmlformats-officedocument.presentationml.tags+xml"/>
  <Override PartName="/ppt/notesSlides/notesSlide6.xml" ContentType="application/vnd.openxmlformats-officedocument.presentationml.notesSlide+xml"/>
  <Override PartName="/ppt/tags/tag11.xml" ContentType="application/vnd.openxmlformats-officedocument.presentationml.tags+xml"/>
  <Override PartName="/ppt/notesSlides/notesSlide7.xml" ContentType="application/vnd.openxmlformats-officedocument.presentationml.notesSlide+xml"/>
  <Override PartName="/ppt/tags/tag12.xml" ContentType="application/vnd.openxmlformats-officedocument.presentationml.tags+xml"/>
  <Override PartName="/ppt/notesSlides/notesSlide8.xml" ContentType="application/vnd.openxmlformats-officedocument.presentationml.notesSlide+xml"/>
  <Override PartName="/ppt/tags/tag13.xml" ContentType="application/vnd.openxmlformats-officedocument.presentationml.tags+xml"/>
  <Override PartName="/ppt/notesSlides/notesSlide9.xml" ContentType="application/vnd.openxmlformats-officedocument.presentationml.notesSlide+xml"/>
  <Override PartName="/ppt/tags/tag14.xml" ContentType="application/vnd.openxmlformats-officedocument.presentationml.tags+xml"/>
  <Override PartName="/ppt/notesSlides/notesSlide10.xml" ContentType="application/vnd.openxmlformats-officedocument.presentationml.notesSlide+xml"/>
  <Override PartName="/ppt/tags/tag15.xml" ContentType="application/vnd.openxmlformats-officedocument.presentationml.tags+xml"/>
  <Override PartName="/ppt/notesSlides/notesSlide11.xml" ContentType="application/vnd.openxmlformats-officedocument.presentationml.notesSlide+xml"/>
  <Override PartName="/ppt/tags/tag16.xml" ContentType="application/vnd.openxmlformats-officedocument.presentationml.tags+xml"/>
  <Override PartName="/ppt/notesSlides/notesSlide12.xml" ContentType="application/vnd.openxmlformats-officedocument.presentationml.notesSlide+xml"/>
  <Override PartName="/ppt/tags/tag17.xml" ContentType="application/vnd.openxmlformats-officedocument.presentationml.tags+xml"/>
  <Override PartName="/ppt/notesSlides/notesSlide13.xml" ContentType="application/vnd.openxmlformats-officedocument.presentationml.notesSlide+xml"/>
  <Override PartName="/ppt/tags/tag18.xml" ContentType="application/vnd.openxmlformats-officedocument.presentationml.tags+xml"/>
  <Override PartName="/ppt/notesSlides/notesSlide14.xml" ContentType="application/vnd.openxmlformats-officedocument.presentationml.notesSlide+xml"/>
  <Override PartName="/ppt/tags/tag19.xml" ContentType="application/vnd.openxmlformats-officedocument.presentationml.tags+xml"/>
  <Override PartName="/ppt/notesSlides/notesSlide15.xml" ContentType="application/vnd.openxmlformats-officedocument.presentationml.notesSlide+xml"/>
  <Override PartName="/ppt/tags/tag20.xml" ContentType="application/vnd.openxmlformats-officedocument.presentationml.tags+xml"/>
  <Override PartName="/ppt/notesSlides/notesSlide16.xml" ContentType="application/vnd.openxmlformats-officedocument.presentationml.notesSlide+xml"/>
  <Override PartName="/ppt/tags/tag21.xml" ContentType="application/vnd.openxmlformats-officedocument.presentationml.tags+xml"/>
  <Override PartName="/ppt/notesSlides/notesSlide17.xml" ContentType="application/vnd.openxmlformats-officedocument.presentationml.notesSlide+xml"/>
  <Override PartName="/ppt/tags/tag22.xml" ContentType="application/vnd.openxmlformats-officedocument.presentationml.tags+xml"/>
  <Override PartName="/ppt/notesSlides/notesSlide18.xml" ContentType="application/vnd.openxmlformats-officedocument.presentationml.notesSlide+xml"/>
  <Override PartName="/ppt/tags/tag23.xml" ContentType="application/vnd.openxmlformats-officedocument.presentationml.tags+xml"/>
  <Override PartName="/ppt/notesSlides/notesSlide19.xml" ContentType="application/vnd.openxmlformats-officedocument.presentationml.notesSlide+xml"/>
  <Override PartName="/ppt/tags/tag24.xml" ContentType="application/vnd.openxmlformats-officedocument.presentationml.tags+xml"/>
  <Override PartName="/ppt/notesSlides/notesSlide20.xml" ContentType="application/vnd.openxmlformats-officedocument.presentationml.notesSlide+xml"/>
  <Override PartName="/ppt/tags/tag25.xml" ContentType="application/vnd.openxmlformats-officedocument.presentationml.tags+xml"/>
  <Override PartName="/ppt/notesSlides/notesSlide21.xml" ContentType="application/vnd.openxmlformats-officedocument.presentationml.notesSlide+xml"/>
  <Override PartName="/ppt/tags/tag26.xml" ContentType="application/vnd.openxmlformats-officedocument.presentationml.tags+xml"/>
  <Override PartName="/ppt/notesSlides/notesSlide22.xml" ContentType="application/vnd.openxmlformats-officedocument.presentationml.notesSlide+xml"/>
  <Override PartName="/ppt/tags/tag27.xml" ContentType="application/vnd.openxmlformats-officedocument.presentationml.tags+xml"/>
  <Override PartName="/ppt/notesSlides/notesSlide23.xml" ContentType="application/vnd.openxmlformats-officedocument.presentationml.notesSlide+xml"/>
  <Override PartName="/ppt/tags/tag28.xml" ContentType="application/vnd.openxmlformats-officedocument.presentationml.tags+xml"/>
  <Override PartName="/ppt/notesSlides/notesSlide24.xml" ContentType="application/vnd.openxmlformats-officedocument.presentationml.notesSlide+xml"/>
  <Override PartName="/ppt/tags/tag29.xml" ContentType="application/vnd.openxmlformats-officedocument.presentationml.tags+xml"/>
  <Override PartName="/ppt/notesSlides/notesSlide25.xml" ContentType="application/vnd.openxmlformats-officedocument.presentationml.notesSlide+xml"/>
  <Override PartName="/ppt/tags/tag30.xml" ContentType="application/vnd.openxmlformats-officedocument.presentationml.tags+xml"/>
  <Override PartName="/ppt/notesSlides/notesSlide26.xml" ContentType="application/vnd.openxmlformats-officedocument.presentationml.notesSlide+xml"/>
  <Override PartName="/ppt/tags/tag31.xml" ContentType="application/vnd.openxmlformats-officedocument.presentationml.tags+xml"/>
  <Override PartName="/ppt/notesSlides/notesSlide27.xml" ContentType="application/vnd.openxmlformats-officedocument.presentationml.notesSlide+xml"/>
  <Override PartName="/ppt/tags/tag32.xml" ContentType="application/vnd.openxmlformats-officedocument.presentationml.tags+xml"/>
  <Override PartName="/ppt/notesSlides/notesSlide28.xml" ContentType="application/vnd.openxmlformats-officedocument.presentationml.notesSlide+xml"/>
  <Override PartName="/ppt/tags/tag33.xml" ContentType="application/vnd.openxmlformats-officedocument.presentationml.tags+xml"/>
  <Override PartName="/ppt/notesSlides/notesSlide2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3" r:id="rId4"/>
    <p:sldMasterId id="2147483795" r:id="rId5"/>
    <p:sldMasterId id="2147483821" r:id="rId6"/>
  </p:sldMasterIdLst>
  <p:notesMasterIdLst>
    <p:notesMasterId r:id="rId43"/>
  </p:notesMasterIdLst>
  <p:handoutMasterIdLst>
    <p:handoutMasterId r:id="rId44"/>
  </p:handoutMasterIdLst>
  <p:sldIdLst>
    <p:sldId id="2140754139" r:id="rId7"/>
    <p:sldId id="2147376482" r:id="rId8"/>
    <p:sldId id="2140754138" r:id="rId9"/>
    <p:sldId id="2140754157" r:id="rId10"/>
    <p:sldId id="2147376390" r:id="rId11"/>
    <p:sldId id="2147376483" r:id="rId12"/>
    <p:sldId id="2147376426" r:id="rId13"/>
    <p:sldId id="2147376427" r:id="rId14"/>
    <p:sldId id="2147376428" r:id="rId15"/>
    <p:sldId id="2147376444" r:id="rId16"/>
    <p:sldId id="2147376445" r:id="rId17"/>
    <p:sldId id="2147376449" r:id="rId18"/>
    <p:sldId id="2147376476" r:id="rId19"/>
    <p:sldId id="2147376433" r:id="rId20"/>
    <p:sldId id="2147376474" r:id="rId21"/>
    <p:sldId id="2147376435" r:id="rId22"/>
    <p:sldId id="2147376437" r:id="rId23"/>
    <p:sldId id="2147376438" r:id="rId24"/>
    <p:sldId id="2147376442" r:id="rId25"/>
    <p:sldId id="2147376439" r:id="rId26"/>
    <p:sldId id="2147376441" r:id="rId27"/>
    <p:sldId id="2147376477" r:id="rId28"/>
    <p:sldId id="2147376392" r:id="rId29"/>
    <p:sldId id="2147376446" r:id="rId30"/>
    <p:sldId id="2147376471" r:id="rId31"/>
    <p:sldId id="2147376472" r:id="rId32"/>
    <p:sldId id="2147376480" r:id="rId33"/>
    <p:sldId id="2147376485" r:id="rId34"/>
    <p:sldId id="2147376454" r:id="rId35"/>
    <p:sldId id="2147376455" r:id="rId36"/>
    <p:sldId id="2147376457" r:id="rId37"/>
    <p:sldId id="2147376456" r:id="rId38"/>
    <p:sldId id="2147376462" r:id="rId39"/>
    <p:sldId id="2147376470" r:id="rId40"/>
    <p:sldId id="2147376451" r:id="rId41"/>
    <p:sldId id="2147376478" r:id="rId42"/>
  </p:sldIdLst>
  <p:sldSz cx="12192000" cy="6858000"/>
  <p:notesSz cx="6797675" cy="9928225"/>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2F6EBA-6D93-2274-C810-B9E36BCEEF17}" name="Bhavaraju, Sai /US" initials="B/" userId="S::sai.bhavaraju@sanofi.com::3b6941e5-982c-44cb-85f2-958985be4f17" providerId="AD"/>
  <p188:author id="{AAFCB2D2-3E1A-1686-EDF4-0BF00D0DAF96}" name="Le-Guennec, Solenn /FR" initials="LGS/" userId="S::Solenn.Le-Guennec@sanofi.com::043872d9-4471-4255-93a8-5cf5b7ce04fc" providerId="AD"/>
  <p188:author id="{3DF998EE-E287-2566-1174-287E4798A8A1}" name="Malinge, Laure /FR/EXT" initials="M/" userId="S::laure.malinge@sanofi.com::969f18f0-9fff-4869-9d6f-661dde44f75e"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Wang, Lin (Biostatistics) /US" initials="W/" lastIdx="6" clrIdx="0">
    <p:extLst>
      <p:ext uri="{19B8F6BF-5375-455C-9EA6-DF929625EA0E}">
        <p15:presenceInfo xmlns:p15="http://schemas.microsoft.com/office/powerpoint/2012/main" userId="S::lin.wang2@sanofi.com::12b8e129-3c72-4e4a-bd35-348efb08fb51" providerId="AD"/>
      </p:ext>
    </p:extLst>
  </p:cmAuthor>
  <p:cmAuthor id="2" name="Le-Guennec, Solenn /FR" initials="LS/" lastIdx="17" clrIdx="1">
    <p:extLst>
      <p:ext uri="{19B8F6BF-5375-455C-9EA6-DF929625EA0E}">
        <p15:presenceInfo xmlns:p15="http://schemas.microsoft.com/office/powerpoint/2012/main" userId="S::Solenn.Le-Guennec@sanofi.com::043872d9-4471-4255-93a8-5cf5b7ce04fc" providerId="AD"/>
      </p:ext>
    </p:extLst>
  </p:cmAuthor>
  <p:cmAuthor id="3" name="Zhang, Qi /US" initials="ZQ/" lastIdx="75" clrIdx="2">
    <p:extLst>
      <p:ext uri="{19B8F6BF-5375-455C-9EA6-DF929625EA0E}">
        <p15:presenceInfo xmlns:p15="http://schemas.microsoft.com/office/powerpoint/2012/main" userId="S::Qi.Zhang@sanofi.com::6d016840-732b-4ec1-b29c-d4e83c92dec8" providerId="AD"/>
      </p:ext>
    </p:extLst>
  </p:cmAuthor>
  <p:cmAuthor id="4" name="Wu, Mei /US" initials="WM/" lastIdx="16" clrIdx="0">
    <p:extLst>
      <p:ext uri="{19B8F6BF-5375-455C-9EA6-DF929625EA0E}">
        <p15:presenceInfo xmlns:p15="http://schemas.microsoft.com/office/powerpoint/2012/main" userId="S::Mei.Wu@sanofi.com::ed84c7e5-9223-40ae-b466-3b381ce312da" providerId="AD"/>
      </p:ext>
    </p:extLst>
  </p:cmAuthor>
  <p:cmAuthor id="5" name="Lorenzato, Christelle /FR" initials="LC/" lastIdx="6" clrIdx="3">
    <p:extLst>
      <p:ext uri="{19B8F6BF-5375-455C-9EA6-DF929625EA0E}">
        <p15:presenceInfo xmlns:p15="http://schemas.microsoft.com/office/powerpoint/2012/main" userId="S::Christelle.Lorenzato@sanofi.com::5eb82ad8-401e-41c9-a613-c668c3d881e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00E6"/>
    <a:srgbClr val="23004C"/>
    <a:srgbClr val="75923C"/>
    <a:srgbClr val="D9E1F2"/>
    <a:srgbClr val="B6ABCF"/>
    <a:srgbClr val="FF9933"/>
    <a:srgbClr val="3D0073"/>
    <a:srgbClr val="EBF1DE"/>
    <a:srgbClr val="3E457A"/>
    <a:srgbClr val="525C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AA0AF9-1F76-E68B-22D7-7017FD105702}" v="6" dt="2025-03-20T03:16:16.741"/>
    <p1510:client id="{21917B28-2BBF-4E9D-8E82-43B605E6C797}" v="67" dt="2025-03-20T00:47:41.398"/>
    <p1510:client id="{2F8B803D-1045-9892-F278-111726F0FBC8}" v="4" dt="2025-03-20T05:04:37.603"/>
    <p1510:client id="{5E30D57A-E3A0-6668-0AE9-DBE4DC610469}" v="44" dt="2025-03-20T02:58:11.998"/>
    <p1510:client id="{73C04C14-A225-478F-A32C-B622CC39F259}" v="5" dt="2025-03-20T06:49:08"/>
    <p1510:client id="{821F97AE-D6DE-4A14-ACB5-46B3A1287AC8}" v="19" dt="2025-03-20T04:11:12.612"/>
  </p1510:revLst>
</p1510:revInfo>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Style moyen 2 - Accentuation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6" d="100"/>
          <a:sy n="56" d="100"/>
        </p:scale>
        <p:origin x="976"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handoutMaster" Target="handoutMasters/handoutMaster1.xml"/><Relationship Id="rId52"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2.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presProps" Target="presProps.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customXml" Target="../customXml/item1.xml"/><Relationship Id="rId6"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i, Nana /CN" userId="ae209bdc-4d8f-495b-b1f7-7de10ae675af" providerId="ADAL" clId="{821F97AE-D6DE-4A14-ACB5-46B3A1287AC8}"/>
    <pc:docChg chg="undo redo custSel modSld">
      <pc:chgData name="Xi, Nana /CN" userId="ae209bdc-4d8f-495b-b1f7-7de10ae675af" providerId="ADAL" clId="{821F97AE-D6DE-4A14-ACB5-46B3A1287AC8}" dt="2025-03-20T04:11:12.611" v="402" actId="20577"/>
      <pc:docMkLst>
        <pc:docMk/>
      </pc:docMkLst>
      <pc:sldChg chg="modSp mod">
        <pc:chgData name="Xi, Nana /CN" userId="ae209bdc-4d8f-495b-b1f7-7de10ae675af" providerId="ADAL" clId="{821F97AE-D6DE-4A14-ACB5-46B3A1287AC8}" dt="2025-03-20T04:10:34.803" v="396" actId="20577"/>
        <pc:sldMkLst>
          <pc:docMk/>
          <pc:sldMk cId="2287941241" sldId="2147376390"/>
        </pc:sldMkLst>
        <pc:spChg chg="mod">
          <ac:chgData name="Xi, Nana /CN" userId="ae209bdc-4d8f-495b-b1f7-7de10ae675af" providerId="ADAL" clId="{821F97AE-D6DE-4A14-ACB5-46B3A1287AC8}" dt="2025-03-20T04:10:34.803" v="396" actId="20577"/>
          <ac:spMkLst>
            <pc:docMk/>
            <pc:sldMk cId="2287941241" sldId="2147376390"/>
            <ac:spMk id="3" creationId="{8B583C51-566D-A7E7-FB04-3E16C7843616}"/>
          </ac:spMkLst>
        </pc:spChg>
      </pc:sldChg>
      <pc:sldChg chg="modSp mod">
        <pc:chgData name="Xi, Nana /CN" userId="ae209bdc-4d8f-495b-b1f7-7de10ae675af" providerId="ADAL" clId="{821F97AE-D6DE-4A14-ACB5-46B3A1287AC8}" dt="2025-03-20T04:05:56.949" v="346" actId="20577"/>
        <pc:sldMkLst>
          <pc:docMk/>
          <pc:sldMk cId="144580504" sldId="2147376392"/>
        </pc:sldMkLst>
        <pc:spChg chg="mod">
          <ac:chgData name="Xi, Nana /CN" userId="ae209bdc-4d8f-495b-b1f7-7de10ae675af" providerId="ADAL" clId="{821F97AE-D6DE-4A14-ACB5-46B3A1287AC8}" dt="2025-03-20T04:05:56.949" v="346" actId="20577"/>
          <ac:spMkLst>
            <pc:docMk/>
            <pc:sldMk cId="144580504" sldId="2147376392"/>
            <ac:spMk id="2" creationId="{D73B230C-1EC0-DB92-63AE-5824227C67CC}"/>
          </ac:spMkLst>
        </pc:spChg>
      </pc:sldChg>
      <pc:sldChg chg="addSp modSp mod">
        <pc:chgData name="Xi, Nana /CN" userId="ae209bdc-4d8f-495b-b1f7-7de10ae675af" providerId="ADAL" clId="{821F97AE-D6DE-4A14-ACB5-46B3A1287AC8}" dt="2025-03-20T04:09:21.813" v="372" actId="6549"/>
        <pc:sldMkLst>
          <pc:docMk/>
          <pc:sldMk cId="3917866036" sldId="2147376426"/>
        </pc:sldMkLst>
        <pc:spChg chg="mod">
          <ac:chgData name="Xi, Nana /CN" userId="ae209bdc-4d8f-495b-b1f7-7de10ae675af" providerId="ADAL" clId="{821F97AE-D6DE-4A14-ACB5-46B3A1287AC8}" dt="2025-03-20T03:46:33.278" v="6" actId="164"/>
          <ac:spMkLst>
            <pc:docMk/>
            <pc:sldMk cId="3917866036" sldId="2147376426"/>
            <ac:spMk id="3" creationId="{65B50588-2CB4-F667-9BB6-3CE826854AAF}"/>
          </ac:spMkLst>
        </pc:spChg>
        <pc:spChg chg="mod">
          <ac:chgData name="Xi, Nana /CN" userId="ae209bdc-4d8f-495b-b1f7-7de10ae675af" providerId="ADAL" clId="{821F97AE-D6DE-4A14-ACB5-46B3A1287AC8}" dt="2025-03-20T04:09:21.813" v="372" actId="6549"/>
          <ac:spMkLst>
            <pc:docMk/>
            <pc:sldMk cId="3917866036" sldId="2147376426"/>
            <ac:spMk id="4" creationId="{2BB29E21-F94B-610C-7DC1-EEE97761DD05}"/>
          </ac:spMkLst>
        </pc:spChg>
        <pc:spChg chg="mod">
          <ac:chgData name="Xi, Nana /CN" userId="ae209bdc-4d8f-495b-b1f7-7de10ae675af" providerId="ADAL" clId="{821F97AE-D6DE-4A14-ACB5-46B3A1287AC8}" dt="2025-03-20T03:46:33.278" v="6" actId="164"/>
          <ac:spMkLst>
            <pc:docMk/>
            <pc:sldMk cId="3917866036" sldId="2147376426"/>
            <ac:spMk id="5" creationId="{49C23AA9-D233-F252-10FD-021D46026974}"/>
          </ac:spMkLst>
        </pc:spChg>
        <pc:spChg chg="mod">
          <ac:chgData name="Xi, Nana /CN" userId="ae209bdc-4d8f-495b-b1f7-7de10ae675af" providerId="ADAL" clId="{821F97AE-D6DE-4A14-ACB5-46B3A1287AC8}" dt="2025-03-20T03:48:44.882" v="40" actId="2711"/>
          <ac:spMkLst>
            <pc:docMk/>
            <pc:sldMk cId="3917866036" sldId="2147376426"/>
            <ac:spMk id="7" creationId="{E70105CE-F097-FB60-3B11-308D1C3AAF7C}"/>
          </ac:spMkLst>
        </pc:spChg>
        <pc:grpChg chg="add mod">
          <ac:chgData name="Xi, Nana /CN" userId="ae209bdc-4d8f-495b-b1f7-7de10ae675af" providerId="ADAL" clId="{821F97AE-D6DE-4A14-ACB5-46B3A1287AC8}" dt="2025-03-20T03:46:33.278" v="6" actId="164"/>
          <ac:grpSpMkLst>
            <pc:docMk/>
            <pc:sldMk cId="3917866036" sldId="2147376426"/>
            <ac:grpSpMk id="10" creationId="{D5FE0575-F76D-E493-1457-3D0ED465634B}"/>
          </ac:grpSpMkLst>
        </pc:grpChg>
      </pc:sldChg>
      <pc:sldChg chg="addSp delSp modSp mod">
        <pc:chgData name="Xi, Nana /CN" userId="ae209bdc-4d8f-495b-b1f7-7de10ae675af" providerId="ADAL" clId="{821F97AE-D6DE-4A14-ACB5-46B3A1287AC8}" dt="2025-03-20T04:09:14.342" v="371" actId="1036"/>
        <pc:sldMkLst>
          <pc:docMk/>
          <pc:sldMk cId="245441334" sldId="2147376427"/>
        </pc:sldMkLst>
        <pc:spChg chg="del">
          <ac:chgData name="Xi, Nana /CN" userId="ae209bdc-4d8f-495b-b1f7-7de10ae675af" providerId="ADAL" clId="{821F97AE-D6DE-4A14-ACB5-46B3A1287AC8}" dt="2025-03-20T03:46:23.955" v="3" actId="478"/>
          <ac:spMkLst>
            <pc:docMk/>
            <pc:sldMk cId="245441334" sldId="2147376427"/>
            <ac:spMk id="3" creationId="{D6222AE9-D8D1-55A4-7CC1-A8950584774C}"/>
          </ac:spMkLst>
        </pc:spChg>
        <pc:spChg chg="mod">
          <ac:chgData name="Xi, Nana /CN" userId="ae209bdc-4d8f-495b-b1f7-7de10ae675af" providerId="ADAL" clId="{821F97AE-D6DE-4A14-ACB5-46B3A1287AC8}" dt="2025-03-20T04:09:14.342" v="371" actId="1036"/>
          <ac:spMkLst>
            <pc:docMk/>
            <pc:sldMk cId="245441334" sldId="2147376427"/>
            <ac:spMk id="4" creationId="{2BB29E21-F94B-610C-7DC1-EEE97761DD05}"/>
          </ac:spMkLst>
        </pc:spChg>
        <pc:spChg chg="del">
          <ac:chgData name="Xi, Nana /CN" userId="ae209bdc-4d8f-495b-b1f7-7de10ae675af" providerId="ADAL" clId="{821F97AE-D6DE-4A14-ACB5-46B3A1287AC8}" dt="2025-03-20T03:46:25.585" v="4" actId="478"/>
          <ac:spMkLst>
            <pc:docMk/>
            <pc:sldMk cId="245441334" sldId="2147376427"/>
            <ac:spMk id="6" creationId="{C5E0E696-F4FB-3FC6-141D-8307D7E4C50B}"/>
          </ac:spMkLst>
        </pc:spChg>
        <pc:spChg chg="add del mod">
          <ac:chgData name="Xi, Nana /CN" userId="ae209bdc-4d8f-495b-b1f7-7de10ae675af" providerId="ADAL" clId="{821F97AE-D6DE-4A14-ACB5-46B3A1287AC8}" dt="2025-03-20T03:46:38.056" v="7" actId="478"/>
          <ac:spMkLst>
            <pc:docMk/>
            <pc:sldMk cId="245441334" sldId="2147376427"/>
            <ac:spMk id="10" creationId="{B6E0202B-A343-82B5-B569-3DEA30CD471B}"/>
          </ac:spMkLst>
        </pc:spChg>
        <pc:spChg chg="mod">
          <ac:chgData name="Xi, Nana /CN" userId="ae209bdc-4d8f-495b-b1f7-7de10ae675af" providerId="ADAL" clId="{821F97AE-D6DE-4A14-ACB5-46B3A1287AC8}" dt="2025-03-20T03:46:38.347" v="8"/>
          <ac:spMkLst>
            <pc:docMk/>
            <pc:sldMk cId="245441334" sldId="2147376427"/>
            <ac:spMk id="12" creationId="{462534F9-D57F-021D-3278-912814E22323}"/>
          </ac:spMkLst>
        </pc:spChg>
        <pc:spChg chg="mod">
          <ac:chgData name="Xi, Nana /CN" userId="ae209bdc-4d8f-495b-b1f7-7de10ae675af" providerId="ADAL" clId="{821F97AE-D6DE-4A14-ACB5-46B3A1287AC8}" dt="2025-03-20T03:46:38.347" v="8"/>
          <ac:spMkLst>
            <pc:docMk/>
            <pc:sldMk cId="245441334" sldId="2147376427"/>
            <ac:spMk id="13" creationId="{A484BEBC-664A-2CBB-02F1-FC6B9351F93B}"/>
          </ac:spMkLst>
        </pc:spChg>
        <pc:grpChg chg="add mod">
          <ac:chgData name="Xi, Nana /CN" userId="ae209bdc-4d8f-495b-b1f7-7de10ae675af" providerId="ADAL" clId="{821F97AE-D6DE-4A14-ACB5-46B3A1287AC8}" dt="2025-03-20T03:46:38.347" v="8"/>
          <ac:grpSpMkLst>
            <pc:docMk/>
            <pc:sldMk cId="245441334" sldId="2147376427"/>
            <ac:grpSpMk id="11" creationId="{5AE399E4-62B7-0A59-7B4C-01EC25557CEA}"/>
          </ac:grpSpMkLst>
        </pc:grpChg>
      </pc:sldChg>
      <pc:sldChg chg="addSp delSp modSp mod">
        <pc:chgData name="Xi, Nana /CN" userId="ae209bdc-4d8f-495b-b1f7-7de10ae675af" providerId="ADAL" clId="{821F97AE-D6DE-4A14-ACB5-46B3A1287AC8}" dt="2025-03-20T04:07:33.258" v="361" actId="6549"/>
        <pc:sldMkLst>
          <pc:docMk/>
          <pc:sldMk cId="3743281346" sldId="2147376428"/>
        </pc:sldMkLst>
        <pc:spChg chg="del">
          <ac:chgData name="Xi, Nana /CN" userId="ae209bdc-4d8f-495b-b1f7-7de10ae675af" providerId="ADAL" clId="{821F97AE-D6DE-4A14-ACB5-46B3A1287AC8}" dt="2025-03-20T03:46:42.352" v="9" actId="478"/>
          <ac:spMkLst>
            <pc:docMk/>
            <pc:sldMk cId="3743281346" sldId="2147376428"/>
            <ac:spMk id="3" creationId="{FA4494D8-310C-F633-6772-A7E71D945D12}"/>
          </ac:spMkLst>
        </pc:spChg>
        <pc:spChg chg="mod">
          <ac:chgData name="Xi, Nana /CN" userId="ae209bdc-4d8f-495b-b1f7-7de10ae675af" providerId="ADAL" clId="{821F97AE-D6DE-4A14-ACB5-46B3A1287AC8}" dt="2025-03-20T04:07:33.258" v="361" actId="6549"/>
          <ac:spMkLst>
            <pc:docMk/>
            <pc:sldMk cId="3743281346" sldId="2147376428"/>
            <ac:spMk id="4" creationId="{2BB29E21-F94B-610C-7DC1-EEE97761DD05}"/>
          </ac:spMkLst>
        </pc:spChg>
        <pc:spChg chg="del">
          <ac:chgData name="Xi, Nana /CN" userId="ae209bdc-4d8f-495b-b1f7-7de10ae675af" providerId="ADAL" clId="{821F97AE-D6DE-4A14-ACB5-46B3A1287AC8}" dt="2025-03-20T03:46:42.352" v="9" actId="478"/>
          <ac:spMkLst>
            <pc:docMk/>
            <pc:sldMk cId="3743281346" sldId="2147376428"/>
            <ac:spMk id="5" creationId="{08DEE713-FF42-8E6B-AF3F-BFA4873EDEE1}"/>
          </ac:spMkLst>
        </pc:spChg>
        <pc:spChg chg="mod">
          <ac:chgData name="Xi, Nana /CN" userId="ae209bdc-4d8f-495b-b1f7-7de10ae675af" providerId="ADAL" clId="{821F97AE-D6DE-4A14-ACB5-46B3A1287AC8}" dt="2025-03-20T03:46:42.627" v="10"/>
          <ac:spMkLst>
            <pc:docMk/>
            <pc:sldMk cId="3743281346" sldId="2147376428"/>
            <ac:spMk id="11" creationId="{DADF3A67-8846-EFCE-A490-2BB7CCE540B4}"/>
          </ac:spMkLst>
        </pc:spChg>
        <pc:spChg chg="mod">
          <ac:chgData name="Xi, Nana /CN" userId="ae209bdc-4d8f-495b-b1f7-7de10ae675af" providerId="ADAL" clId="{821F97AE-D6DE-4A14-ACB5-46B3A1287AC8}" dt="2025-03-20T03:46:42.627" v="10"/>
          <ac:spMkLst>
            <pc:docMk/>
            <pc:sldMk cId="3743281346" sldId="2147376428"/>
            <ac:spMk id="12" creationId="{B4A2879A-0004-F6DC-6C26-BE4224E09E7F}"/>
          </ac:spMkLst>
        </pc:spChg>
        <pc:grpChg chg="add mod">
          <ac:chgData name="Xi, Nana /CN" userId="ae209bdc-4d8f-495b-b1f7-7de10ae675af" providerId="ADAL" clId="{821F97AE-D6DE-4A14-ACB5-46B3A1287AC8}" dt="2025-03-20T03:46:42.627" v="10"/>
          <ac:grpSpMkLst>
            <pc:docMk/>
            <pc:sldMk cId="3743281346" sldId="2147376428"/>
            <ac:grpSpMk id="10" creationId="{AF15074F-C8BD-991C-05B7-D1E5FE2C9287}"/>
          </ac:grpSpMkLst>
        </pc:grpChg>
      </pc:sldChg>
      <pc:sldChg chg="modSp">
        <pc:chgData name="Xi, Nana /CN" userId="ae209bdc-4d8f-495b-b1f7-7de10ae675af" providerId="ADAL" clId="{821F97AE-D6DE-4A14-ACB5-46B3A1287AC8}" dt="2025-03-20T04:07:07.144" v="358" actId="113"/>
        <pc:sldMkLst>
          <pc:docMk/>
          <pc:sldMk cId="4246985430" sldId="2147376433"/>
        </pc:sldMkLst>
        <pc:spChg chg="mod">
          <ac:chgData name="Xi, Nana /CN" userId="ae209bdc-4d8f-495b-b1f7-7de10ae675af" providerId="ADAL" clId="{821F97AE-D6DE-4A14-ACB5-46B3A1287AC8}" dt="2025-03-20T04:07:07.144" v="358" actId="113"/>
          <ac:spMkLst>
            <pc:docMk/>
            <pc:sldMk cId="4246985430" sldId="2147376433"/>
            <ac:spMk id="8" creationId="{1E209A39-D191-4265-A197-3D5C5FD04200}"/>
          </ac:spMkLst>
        </pc:spChg>
      </pc:sldChg>
      <pc:sldChg chg="modSp mod">
        <pc:chgData name="Xi, Nana /CN" userId="ae209bdc-4d8f-495b-b1f7-7de10ae675af" providerId="ADAL" clId="{821F97AE-D6DE-4A14-ACB5-46B3A1287AC8}" dt="2025-03-20T04:06:44.582" v="354" actId="6549"/>
        <pc:sldMkLst>
          <pc:docMk/>
          <pc:sldMk cId="2331853025" sldId="2147376435"/>
        </pc:sldMkLst>
        <pc:spChg chg="mod">
          <ac:chgData name="Xi, Nana /CN" userId="ae209bdc-4d8f-495b-b1f7-7de10ae675af" providerId="ADAL" clId="{821F97AE-D6DE-4A14-ACB5-46B3A1287AC8}" dt="2025-03-20T04:06:44.582" v="354" actId="6549"/>
          <ac:spMkLst>
            <pc:docMk/>
            <pc:sldMk cId="2331853025" sldId="2147376435"/>
            <ac:spMk id="3" creationId="{9CCF2D44-65B0-3408-971E-7B168624C50C}"/>
          </ac:spMkLst>
        </pc:spChg>
        <pc:spChg chg="mod">
          <ac:chgData name="Xi, Nana /CN" userId="ae209bdc-4d8f-495b-b1f7-7de10ae675af" providerId="ADAL" clId="{821F97AE-D6DE-4A14-ACB5-46B3A1287AC8}" dt="2025-03-20T03:55:14.677" v="86" actId="1035"/>
          <ac:spMkLst>
            <pc:docMk/>
            <pc:sldMk cId="2331853025" sldId="2147376435"/>
            <ac:spMk id="6" creationId="{71D0F878-8C72-1656-D669-24AF131F5EE3}"/>
          </ac:spMkLst>
        </pc:spChg>
      </pc:sldChg>
      <pc:sldChg chg="modSp mod">
        <pc:chgData name="Xi, Nana /CN" userId="ae209bdc-4d8f-495b-b1f7-7de10ae675af" providerId="ADAL" clId="{821F97AE-D6DE-4A14-ACB5-46B3A1287AC8}" dt="2025-03-20T04:06:48.915" v="355" actId="6549"/>
        <pc:sldMkLst>
          <pc:docMk/>
          <pc:sldMk cId="4229166338" sldId="2147376437"/>
        </pc:sldMkLst>
        <pc:spChg chg="mod">
          <ac:chgData name="Xi, Nana /CN" userId="ae209bdc-4d8f-495b-b1f7-7de10ae675af" providerId="ADAL" clId="{821F97AE-D6DE-4A14-ACB5-46B3A1287AC8}" dt="2025-03-20T04:06:48.915" v="355" actId="6549"/>
          <ac:spMkLst>
            <pc:docMk/>
            <pc:sldMk cId="4229166338" sldId="2147376437"/>
            <ac:spMk id="3" creationId="{9CCF2D44-65B0-3408-971E-7B168624C50C}"/>
          </ac:spMkLst>
        </pc:spChg>
        <pc:spChg chg="mod">
          <ac:chgData name="Xi, Nana /CN" userId="ae209bdc-4d8f-495b-b1f7-7de10ae675af" providerId="ADAL" clId="{821F97AE-D6DE-4A14-ACB5-46B3A1287AC8}" dt="2025-03-20T03:54:17.855" v="63" actId="1038"/>
          <ac:spMkLst>
            <pc:docMk/>
            <pc:sldMk cId="4229166338" sldId="2147376437"/>
            <ac:spMk id="6" creationId="{71D0F878-8C72-1656-D669-24AF131F5EE3}"/>
          </ac:spMkLst>
        </pc:spChg>
      </pc:sldChg>
      <pc:sldChg chg="modSp mod">
        <pc:chgData name="Xi, Nana /CN" userId="ae209bdc-4d8f-495b-b1f7-7de10ae675af" providerId="ADAL" clId="{821F97AE-D6DE-4A14-ACB5-46B3A1287AC8}" dt="2025-03-20T04:06:51.879" v="356" actId="6549"/>
        <pc:sldMkLst>
          <pc:docMk/>
          <pc:sldMk cId="730022459" sldId="2147376438"/>
        </pc:sldMkLst>
        <pc:spChg chg="mod">
          <ac:chgData name="Xi, Nana /CN" userId="ae209bdc-4d8f-495b-b1f7-7de10ae675af" providerId="ADAL" clId="{821F97AE-D6DE-4A14-ACB5-46B3A1287AC8}" dt="2025-03-20T04:06:51.879" v="356" actId="6549"/>
          <ac:spMkLst>
            <pc:docMk/>
            <pc:sldMk cId="730022459" sldId="2147376438"/>
            <ac:spMk id="3" creationId="{9CCF2D44-65B0-3408-971E-7B168624C50C}"/>
          </ac:spMkLst>
        </pc:spChg>
        <pc:spChg chg="mod">
          <ac:chgData name="Xi, Nana /CN" userId="ae209bdc-4d8f-495b-b1f7-7de10ae675af" providerId="ADAL" clId="{821F97AE-D6DE-4A14-ACB5-46B3A1287AC8}" dt="2025-03-20T03:55:28.247" v="87" actId="948"/>
          <ac:spMkLst>
            <pc:docMk/>
            <pc:sldMk cId="730022459" sldId="2147376438"/>
            <ac:spMk id="4" creationId="{85B5161B-348C-638A-9948-26C0A3EAEE7B}"/>
          </ac:spMkLst>
        </pc:spChg>
      </pc:sldChg>
      <pc:sldChg chg="modSp mod">
        <pc:chgData name="Xi, Nana /CN" userId="ae209bdc-4d8f-495b-b1f7-7de10ae675af" providerId="ADAL" clId="{821F97AE-D6DE-4A14-ACB5-46B3A1287AC8}" dt="2025-03-20T03:55:34.489" v="88" actId="403"/>
        <pc:sldMkLst>
          <pc:docMk/>
          <pc:sldMk cId="505975562" sldId="2147376439"/>
        </pc:sldMkLst>
        <pc:spChg chg="mod">
          <ac:chgData name="Xi, Nana /CN" userId="ae209bdc-4d8f-495b-b1f7-7de10ae675af" providerId="ADAL" clId="{821F97AE-D6DE-4A14-ACB5-46B3A1287AC8}" dt="2025-03-20T03:55:34.489" v="88" actId="403"/>
          <ac:spMkLst>
            <pc:docMk/>
            <pc:sldMk cId="505975562" sldId="2147376439"/>
            <ac:spMk id="3" creationId="{9CCF2D44-65B0-3408-971E-7B168624C50C}"/>
          </ac:spMkLst>
        </pc:spChg>
      </pc:sldChg>
      <pc:sldChg chg="modSp mod">
        <pc:chgData name="Xi, Nana /CN" userId="ae209bdc-4d8f-495b-b1f7-7de10ae675af" providerId="ADAL" clId="{821F97AE-D6DE-4A14-ACB5-46B3A1287AC8}" dt="2025-03-20T03:55:39.323" v="89" actId="403"/>
        <pc:sldMkLst>
          <pc:docMk/>
          <pc:sldMk cId="1673379153" sldId="2147376441"/>
        </pc:sldMkLst>
        <pc:spChg chg="mod">
          <ac:chgData name="Xi, Nana /CN" userId="ae209bdc-4d8f-495b-b1f7-7de10ae675af" providerId="ADAL" clId="{821F97AE-D6DE-4A14-ACB5-46B3A1287AC8}" dt="2025-03-20T03:55:39.323" v="89" actId="403"/>
          <ac:spMkLst>
            <pc:docMk/>
            <pc:sldMk cId="1673379153" sldId="2147376441"/>
            <ac:spMk id="3" creationId="{9CCF2D44-65B0-3408-971E-7B168624C50C}"/>
          </ac:spMkLst>
        </pc:spChg>
      </pc:sldChg>
      <pc:sldChg chg="modSp mod">
        <pc:chgData name="Xi, Nana /CN" userId="ae209bdc-4d8f-495b-b1f7-7de10ae675af" providerId="ADAL" clId="{821F97AE-D6DE-4A14-ACB5-46B3A1287AC8}" dt="2025-03-20T04:06:22.952" v="352" actId="1076"/>
        <pc:sldMkLst>
          <pc:docMk/>
          <pc:sldMk cId="73919510" sldId="2147376442"/>
        </pc:sldMkLst>
        <pc:spChg chg="mod">
          <ac:chgData name="Xi, Nana /CN" userId="ae209bdc-4d8f-495b-b1f7-7de10ae675af" providerId="ADAL" clId="{821F97AE-D6DE-4A14-ACB5-46B3A1287AC8}" dt="2025-03-20T03:54:34.833" v="64" actId="403"/>
          <ac:spMkLst>
            <pc:docMk/>
            <pc:sldMk cId="73919510" sldId="2147376442"/>
            <ac:spMk id="3" creationId="{9CCF2D44-65B0-3408-971E-7B168624C50C}"/>
          </ac:spMkLst>
        </pc:spChg>
        <pc:picChg chg="mod">
          <ac:chgData name="Xi, Nana /CN" userId="ae209bdc-4d8f-495b-b1f7-7de10ae675af" providerId="ADAL" clId="{821F97AE-D6DE-4A14-ACB5-46B3A1287AC8}" dt="2025-03-20T04:06:22.952" v="352" actId="1076"/>
          <ac:picMkLst>
            <pc:docMk/>
            <pc:sldMk cId="73919510" sldId="2147376442"/>
            <ac:picMk id="11" creationId="{0AE95BD8-351F-93E4-8273-27EED030DF94}"/>
          </ac:picMkLst>
        </pc:picChg>
      </pc:sldChg>
      <pc:sldChg chg="addSp delSp modSp mod">
        <pc:chgData name="Xi, Nana /CN" userId="ae209bdc-4d8f-495b-b1f7-7de10ae675af" providerId="ADAL" clId="{821F97AE-D6DE-4A14-ACB5-46B3A1287AC8}" dt="2025-03-20T04:07:30.273" v="360" actId="6549"/>
        <pc:sldMkLst>
          <pc:docMk/>
          <pc:sldMk cId="2824793376" sldId="2147376444"/>
        </pc:sldMkLst>
        <pc:spChg chg="mod">
          <ac:chgData name="Xi, Nana /CN" userId="ae209bdc-4d8f-495b-b1f7-7de10ae675af" providerId="ADAL" clId="{821F97AE-D6DE-4A14-ACB5-46B3A1287AC8}" dt="2025-03-20T04:07:30.273" v="360" actId="6549"/>
          <ac:spMkLst>
            <pc:docMk/>
            <pc:sldMk cId="2824793376" sldId="2147376444"/>
            <ac:spMk id="4" creationId="{2BB29E21-F94B-610C-7DC1-EEE97761DD05}"/>
          </ac:spMkLst>
        </pc:spChg>
        <pc:spChg chg="del">
          <ac:chgData name="Xi, Nana /CN" userId="ae209bdc-4d8f-495b-b1f7-7de10ae675af" providerId="ADAL" clId="{821F97AE-D6DE-4A14-ACB5-46B3A1287AC8}" dt="2025-03-20T03:46:49.044" v="12" actId="478"/>
          <ac:spMkLst>
            <pc:docMk/>
            <pc:sldMk cId="2824793376" sldId="2147376444"/>
            <ac:spMk id="7" creationId="{1A8441F8-D0CC-3679-E2B0-7B00585A7CBA}"/>
          </ac:spMkLst>
        </pc:spChg>
        <pc:spChg chg="del">
          <ac:chgData name="Xi, Nana /CN" userId="ae209bdc-4d8f-495b-b1f7-7de10ae675af" providerId="ADAL" clId="{821F97AE-D6DE-4A14-ACB5-46B3A1287AC8}" dt="2025-03-20T03:46:49.044" v="12" actId="478"/>
          <ac:spMkLst>
            <pc:docMk/>
            <pc:sldMk cId="2824793376" sldId="2147376444"/>
            <ac:spMk id="10" creationId="{6F9E5DA0-0CF9-F968-3CF1-3B7D5311CE77}"/>
          </ac:spMkLst>
        </pc:spChg>
        <pc:spChg chg="mod">
          <ac:chgData name="Xi, Nana /CN" userId="ae209bdc-4d8f-495b-b1f7-7de10ae675af" providerId="ADAL" clId="{821F97AE-D6DE-4A14-ACB5-46B3A1287AC8}" dt="2025-03-20T03:46:46.441" v="11"/>
          <ac:spMkLst>
            <pc:docMk/>
            <pc:sldMk cId="2824793376" sldId="2147376444"/>
            <ac:spMk id="11" creationId="{B673530C-20CA-FBBA-56D1-3DC1AC613BCA}"/>
          </ac:spMkLst>
        </pc:spChg>
        <pc:spChg chg="mod">
          <ac:chgData name="Xi, Nana /CN" userId="ae209bdc-4d8f-495b-b1f7-7de10ae675af" providerId="ADAL" clId="{821F97AE-D6DE-4A14-ACB5-46B3A1287AC8}" dt="2025-03-20T03:46:46.441" v="11"/>
          <ac:spMkLst>
            <pc:docMk/>
            <pc:sldMk cId="2824793376" sldId="2147376444"/>
            <ac:spMk id="12" creationId="{7C98B261-93E5-74FF-FBE8-E1C14287FAD3}"/>
          </ac:spMkLst>
        </pc:spChg>
        <pc:spChg chg="mod">
          <ac:chgData name="Xi, Nana /CN" userId="ae209bdc-4d8f-495b-b1f7-7de10ae675af" providerId="ADAL" clId="{821F97AE-D6DE-4A14-ACB5-46B3A1287AC8}" dt="2025-03-20T03:46:49.537" v="13"/>
          <ac:spMkLst>
            <pc:docMk/>
            <pc:sldMk cId="2824793376" sldId="2147376444"/>
            <ac:spMk id="14" creationId="{0620F6EA-AC7F-608F-5040-2A891D00A532}"/>
          </ac:spMkLst>
        </pc:spChg>
        <pc:spChg chg="mod">
          <ac:chgData name="Xi, Nana /CN" userId="ae209bdc-4d8f-495b-b1f7-7de10ae675af" providerId="ADAL" clId="{821F97AE-D6DE-4A14-ACB5-46B3A1287AC8}" dt="2025-03-20T03:46:59.702" v="30" actId="20577"/>
          <ac:spMkLst>
            <pc:docMk/>
            <pc:sldMk cId="2824793376" sldId="2147376444"/>
            <ac:spMk id="15" creationId="{BA82CD57-B122-1DF8-833D-CF96A6C9F347}"/>
          </ac:spMkLst>
        </pc:spChg>
        <pc:grpChg chg="add mod">
          <ac:chgData name="Xi, Nana /CN" userId="ae209bdc-4d8f-495b-b1f7-7de10ae675af" providerId="ADAL" clId="{821F97AE-D6DE-4A14-ACB5-46B3A1287AC8}" dt="2025-03-20T03:46:46.441" v="11"/>
          <ac:grpSpMkLst>
            <pc:docMk/>
            <pc:sldMk cId="2824793376" sldId="2147376444"/>
            <ac:grpSpMk id="6" creationId="{CC4E6542-0D93-D652-C15F-AF84DA1E9E79}"/>
          </ac:grpSpMkLst>
        </pc:grpChg>
        <pc:grpChg chg="add mod">
          <ac:chgData name="Xi, Nana /CN" userId="ae209bdc-4d8f-495b-b1f7-7de10ae675af" providerId="ADAL" clId="{821F97AE-D6DE-4A14-ACB5-46B3A1287AC8}" dt="2025-03-20T03:46:49.537" v="13"/>
          <ac:grpSpMkLst>
            <pc:docMk/>
            <pc:sldMk cId="2824793376" sldId="2147376444"/>
            <ac:grpSpMk id="13" creationId="{EAFD4F32-C590-D143-19C1-2EB31F6D0A32}"/>
          </ac:grpSpMkLst>
        </pc:grpChg>
      </pc:sldChg>
      <pc:sldChg chg="addSp delSp modSp mod">
        <pc:chgData name="Xi, Nana /CN" userId="ae209bdc-4d8f-495b-b1f7-7de10ae675af" providerId="ADAL" clId="{821F97AE-D6DE-4A14-ACB5-46B3A1287AC8}" dt="2025-03-20T04:07:39.037" v="362" actId="6549"/>
        <pc:sldMkLst>
          <pc:docMk/>
          <pc:sldMk cId="674690702" sldId="2147376445"/>
        </pc:sldMkLst>
        <pc:spChg chg="mod">
          <ac:chgData name="Xi, Nana /CN" userId="ae209bdc-4d8f-495b-b1f7-7de10ae675af" providerId="ADAL" clId="{821F97AE-D6DE-4A14-ACB5-46B3A1287AC8}" dt="2025-03-20T04:07:39.037" v="362" actId="6549"/>
          <ac:spMkLst>
            <pc:docMk/>
            <pc:sldMk cId="674690702" sldId="2147376445"/>
            <ac:spMk id="4" creationId="{2BB29E21-F94B-610C-7DC1-EEE97761DD05}"/>
          </ac:spMkLst>
        </pc:spChg>
        <pc:spChg chg="del">
          <ac:chgData name="Xi, Nana /CN" userId="ae209bdc-4d8f-495b-b1f7-7de10ae675af" providerId="ADAL" clId="{821F97AE-D6DE-4A14-ACB5-46B3A1287AC8}" dt="2025-03-20T03:47:08.731" v="31" actId="478"/>
          <ac:spMkLst>
            <pc:docMk/>
            <pc:sldMk cId="674690702" sldId="2147376445"/>
            <ac:spMk id="5" creationId="{6F580649-C921-93C9-9769-E291246EBE62}"/>
          </ac:spMkLst>
        </pc:spChg>
        <pc:spChg chg="del">
          <ac:chgData name="Xi, Nana /CN" userId="ae209bdc-4d8f-495b-b1f7-7de10ae675af" providerId="ADAL" clId="{821F97AE-D6DE-4A14-ACB5-46B3A1287AC8}" dt="2025-03-20T03:47:10.928" v="32" actId="478"/>
          <ac:spMkLst>
            <pc:docMk/>
            <pc:sldMk cId="674690702" sldId="2147376445"/>
            <ac:spMk id="6" creationId="{39E77902-E41F-E15C-EE8B-0C717608C377}"/>
          </ac:spMkLst>
        </pc:spChg>
        <pc:spChg chg="mod">
          <ac:chgData name="Xi, Nana /CN" userId="ae209bdc-4d8f-495b-b1f7-7de10ae675af" providerId="ADAL" clId="{821F97AE-D6DE-4A14-ACB5-46B3A1287AC8}" dt="2025-03-20T03:47:11.346" v="33"/>
          <ac:spMkLst>
            <pc:docMk/>
            <pc:sldMk cId="674690702" sldId="2147376445"/>
            <ac:spMk id="10" creationId="{DFDB605E-6AA1-DA5B-FC73-17642F0CEB7C}"/>
          </ac:spMkLst>
        </pc:spChg>
        <pc:spChg chg="mod">
          <ac:chgData name="Xi, Nana /CN" userId="ae209bdc-4d8f-495b-b1f7-7de10ae675af" providerId="ADAL" clId="{821F97AE-D6DE-4A14-ACB5-46B3A1287AC8}" dt="2025-03-20T03:47:11.346" v="33"/>
          <ac:spMkLst>
            <pc:docMk/>
            <pc:sldMk cId="674690702" sldId="2147376445"/>
            <ac:spMk id="11" creationId="{DB6208BA-A19E-5EF8-9858-C2C94DF0C376}"/>
          </ac:spMkLst>
        </pc:spChg>
        <pc:grpChg chg="add mod">
          <ac:chgData name="Xi, Nana /CN" userId="ae209bdc-4d8f-495b-b1f7-7de10ae675af" providerId="ADAL" clId="{821F97AE-D6DE-4A14-ACB5-46B3A1287AC8}" dt="2025-03-20T03:47:11.346" v="33"/>
          <ac:grpSpMkLst>
            <pc:docMk/>
            <pc:sldMk cId="674690702" sldId="2147376445"/>
            <ac:grpSpMk id="7" creationId="{B615D87B-E95D-5EE0-E03F-870A48E87EA6}"/>
          </ac:grpSpMkLst>
        </pc:grpChg>
      </pc:sldChg>
      <pc:sldChg chg="modSp mod">
        <pc:chgData name="Xi, Nana /CN" userId="ae209bdc-4d8f-495b-b1f7-7de10ae675af" providerId="ADAL" clId="{821F97AE-D6DE-4A14-ACB5-46B3A1287AC8}" dt="2025-03-20T04:06:08.433" v="350"/>
        <pc:sldMkLst>
          <pc:docMk/>
          <pc:sldMk cId="2712491879" sldId="2147376446"/>
        </pc:sldMkLst>
        <pc:spChg chg="mod">
          <ac:chgData name="Xi, Nana /CN" userId="ae209bdc-4d8f-495b-b1f7-7de10ae675af" providerId="ADAL" clId="{821F97AE-D6DE-4A14-ACB5-46B3A1287AC8}" dt="2025-03-20T04:06:08.433" v="350"/>
          <ac:spMkLst>
            <pc:docMk/>
            <pc:sldMk cId="2712491879" sldId="2147376446"/>
            <ac:spMk id="2" creationId="{D73B230C-1EC0-DB92-63AE-5824227C67CC}"/>
          </ac:spMkLst>
        </pc:spChg>
      </pc:sldChg>
      <pc:sldChg chg="modSp mod">
        <pc:chgData name="Xi, Nana /CN" userId="ae209bdc-4d8f-495b-b1f7-7de10ae675af" providerId="ADAL" clId="{821F97AE-D6DE-4A14-ACB5-46B3A1287AC8}" dt="2025-03-20T03:53:14.313" v="54" actId="948"/>
        <pc:sldMkLst>
          <pc:docMk/>
          <pc:sldMk cId="1917435718" sldId="2147376449"/>
        </pc:sldMkLst>
        <pc:spChg chg="mod">
          <ac:chgData name="Xi, Nana /CN" userId="ae209bdc-4d8f-495b-b1f7-7de10ae675af" providerId="ADAL" clId="{821F97AE-D6DE-4A14-ACB5-46B3A1287AC8}" dt="2025-03-20T03:53:14.313" v="54" actId="948"/>
          <ac:spMkLst>
            <pc:docMk/>
            <pc:sldMk cId="1917435718" sldId="2147376449"/>
            <ac:spMk id="7" creationId="{65F814CB-5B73-E735-B4BB-6DA368B69E0B}"/>
          </ac:spMkLst>
        </pc:spChg>
        <pc:spChg chg="mod">
          <ac:chgData name="Xi, Nana /CN" userId="ae209bdc-4d8f-495b-b1f7-7de10ae675af" providerId="ADAL" clId="{821F97AE-D6DE-4A14-ACB5-46B3A1287AC8}" dt="2025-03-20T03:53:07.959" v="53" actId="948"/>
          <ac:spMkLst>
            <pc:docMk/>
            <pc:sldMk cId="1917435718" sldId="2147376449"/>
            <ac:spMk id="10" creationId="{56AE4236-ED79-531E-9E92-5A700945BA2E}"/>
          </ac:spMkLst>
        </pc:spChg>
        <pc:grpChg chg="mod">
          <ac:chgData name="Xi, Nana /CN" userId="ae209bdc-4d8f-495b-b1f7-7de10ae675af" providerId="ADAL" clId="{821F97AE-D6DE-4A14-ACB5-46B3A1287AC8}" dt="2025-03-20T03:52:28.376" v="49" actId="14100"/>
          <ac:grpSpMkLst>
            <pc:docMk/>
            <pc:sldMk cId="1917435718" sldId="2147376449"/>
            <ac:grpSpMk id="15" creationId="{4A903DA0-D66D-0C5C-6334-AC0CF213B4BE}"/>
          </ac:grpSpMkLst>
        </pc:grpChg>
      </pc:sldChg>
      <pc:sldChg chg="addSp delSp modSp mod">
        <pc:chgData name="Xi, Nana /CN" userId="ae209bdc-4d8f-495b-b1f7-7de10ae675af" providerId="ADAL" clId="{821F97AE-D6DE-4A14-ACB5-46B3A1287AC8}" dt="2025-03-20T04:04:32.186" v="307" actId="313"/>
        <pc:sldMkLst>
          <pc:docMk/>
          <pc:sldMk cId="1639935486" sldId="2147376451"/>
        </pc:sldMkLst>
        <pc:spChg chg="mod">
          <ac:chgData name="Xi, Nana /CN" userId="ae209bdc-4d8f-495b-b1f7-7de10ae675af" providerId="ADAL" clId="{821F97AE-D6DE-4A14-ACB5-46B3A1287AC8}" dt="2025-03-20T03:58:23.355" v="166" actId="20577"/>
          <ac:spMkLst>
            <pc:docMk/>
            <pc:sldMk cId="1639935486" sldId="2147376451"/>
            <ac:spMk id="3" creationId="{F59D084E-7B0D-8880-7D8B-863743756E96}"/>
          </ac:spMkLst>
        </pc:spChg>
        <pc:spChg chg="mod">
          <ac:chgData name="Xi, Nana /CN" userId="ae209bdc-4d8f-495b-b1f7-7de10ae675af" providerId="ADAL" clId="{821F97AE-D6DE-4A14-ACB5-46B3A1287AC8}" dt="2025-03-20T04:00:14.427" v="185" actId="1037"/>
          <ac:spMkLst>
            <pc:docMk/>
            <pc:sldMk cId="1639935486" sldId="2147376451"/>
            <ac:spMk id="5" creationId="{34EF8C6F-1C75-D1A8-217B-6E17C3F40CC0}"/>
          </ac:spMkLst>
        </pc:spChg>
        <pc:spChg chg="del mod">
          <ac:chgData name="Xi, Nana /CN" userId="ae209bdc-4d8f-495b-b1f7-7de10ae675af" providerId="ADAL" clId="{821F97AE-D6DE-4A14-ACB5-46B3A1287AC8}" dt="2025-03-20T04:02:22.243" v="272" actId="478"/>
          <ac:spMkLst>
            <pc:docMk/>
            <pc:sldMk cId="1639935486" sldId="2147376451"/>
            <ac:spMk id="6" creationId="{979E34C9-0C60-C798-FD6A-C533F02A509D}"/>
          </ac:spMkLst>
        </pc:spChg>
        <pc:spChg chg="add del mod">
          <ac:chgData name="Xi, Nana /CN" userId="ae209bdc-4d8f-495b-b1f7-7de10ae675af" providerId="ADAL" clId="{821F97AE-D6DE-4A14-ACB5-46B3A1287AC8}" dt="2025-03-20T04:00:31.461" v="188" actId="478"/>
          <ac:spMkLst>
            <pc:docMk/>
            <pc:sldMk cId="1639935486" sldId="2147376451"/>
            <ac:spMk id="7" creationId="{8762871E-A07F-1FFD-5E3F-51DCDCB17A28}"/>
          </ac:spMkLst>
        </pc:spChg>
        <pc:spChg chg="mod">
          <ac:chgData name="Xi, Nana /CN" userId="ae209bdc-4d8f-495b-b1f7-7de10ae675af" providerId="ADAL" clId="{821F97AE-D6DE-4A14-ACB5-46B3A1287AC8}" dt="2025-03-20T04:03:08.111" v="289" actId="1076"/>
          <ac:spMkLst>
            <pc:docMk/>
            <pc:sldMk cId="1639935486" sldId="2147376451"/>
            <ac:spMk id="8" creationId="{5DDD4AB4-0648-7FEE-6C0B-D62C8D61F103}"/>
          </ac:spMkLst>
        </pc:spChg>
        <pc:spChg chg="mod">
          <ac:chgData name="Xi, Nana /CN" userId="ae209bdc-4d8f-495b-b1f7-7de10ae675af" providerId="ADAL" clId="{821F97AE-D6DE-4A14-ACB5-46B3A1287AC8}" dt="2025-03-20T04:02:39.455" v="274" actId="108"/>
          <ac:spMkLst>
            <pc:docMk/>
            <pc:sldMk cId="1639935486" sldId="2147376451"/>
            <ac:spMk id="9" creationId="{0FCD7A1A-AC55-4A33-BF10-0F487B76AD7E}"/>
          </ac:spMkLst>
        </pc:spChg>
        <pc:spChg chg="mod">
          <ac:chgData name="Xi, Nana /CN" userId="ae209bdc-4d8f-495b-b1f7-7de10ae675af" providerId="ADAL" clId="{821F97AE-D6DE-4A14-ACB5-46B3A1287AC8}" dt="2025-03-20T04:02:06.069" v="267" actId="1076"/>
          <ac:spMkLst>
            <pc:docMk/>
            <pc:sldMk cId="1639935486" sldId="2147376451"/>
            <ac:spMk id="10" creationId="{EC375C8D-A855-DE24-C504-783A7DE3E14E}"/>
          </ac:spMkLst>
        </pc:spChg>
        <pc:spChg chg="mod">
          <ac:chgData name="Xi, Nana /CN" userId="ae209bdc-4d8f-495b-b1f7-7de10ae675af" providerId="ADAL" clId="{821F97AE-D6DE-4A14-ACB5-46B3A1287AC8}" dt="2025-03-20T04:03:40.925" v="294" actId="1036"/>
          <ac:spMkLst>
            <pc:docMk/>
            <pc:sldMk cId="1639935486" sldId="2147376451"/>
            <ac:spMk id="11" creationId="{332D7015-9117-5CD1-E415-2C1F2F5315B5}"/>
          </ac:spMkLst>
        </pc:spChg>
        <pc:spChg chg="mod">
          <ac:chgData name="Xi, Nana /CN" userId="ae209bdc-4d8f-495b-b1f7-7de10ae675af" providerId="ADAL" clId="{821F97AE-D6DE-4A14-ACB5-46B3A1287AC8}" dt="2025-03-20T04:01:54.482" v="258" actId="1036"/>
          <ac:spMkLst>
            <pc:docMk/>
            <pc:sldMk cId="1639935486" sldId="2147376451"/>
            <ac:spMk id="12" creationId="{8EA586A4-D4D8-37C1-76E8-5D0FBC46004A}"/>
          </ac:spMkLst>
        </pc:spChg>
        <pc:spChg chg="mod">
          <ac:chgData name="Xi, Nana /CN" userId="ae209bdc-4d8f-495b-b1f7-7de10ae675af" providerId="ADAL" clId="{821F97AE-D6DE-4A14-ACB5-46B3A1287AC8}" dt="2025-03-20T04:04:06.537" v="296" actId="164"/>
          <ac:spMkLst>
            <pc:docMk/>
            <pc:sldMk cId="1639935486" sldId="2147376451"/>
            <ac:spMk id="13" creationId="{94975F72-6EF1-9714-6D0D-C7D7A791824F}"/>
          </ac:spMkLst>
        </pc:spChg>
        <pc:spChg chg="mod">
          <ac:chgData name="Xi, Nana /CN" userId="ae209bdc-4d8f-495b-b1f7-7de10ae675af" providerId="ADAL" clId="{821F97AE-D6DE-4A14-ACB5-46B3A1287AC8}" dt="2025-03-20T04:04:32.186" v="307" actId="313"/>
          <ac:spMkLst>
            <pc:docMk/>
            <pc:sldMk cId="1639935486" sldId="2147376451"/>
            <ac:spMk id="14" creationId="{FA876235-40AA-5691-5B40-4EFE32A8B0BC}"/>
          </ac:spMkLst>
        </pc:spChg>
        <pc:spChg chg="add del mod">
          <ac:chgData name="Xi, Nana /CN" userId="ae209bdc-4d8f-495b-b1f7-7de10ae675af" providerId="ADAL" clId="{821F97AE-D6DE-4A14-ACB5-46B3A1287AC8}" dt="2025-03-20T04:00:43.554" v="193" actId="478"/>
          <ac:spMkLst>
            <pc:docMk/>
            <pc:sldMk cId="1639935486" sldId="2147376451"/>
            <ac:spMk id="16" creationId="{415ABD5B-2480-800D-8E93-22D0234E52CC}"/>
          </ac:spMkLst>
        </pc:spChg>
        <pc:spChg chg="add del mod">
          <ac:chgData name="Xi, Nana /CN" userId="ae209bdc-4d8f-495b-b1f7-7de10ae675af" providerId="ADAL" clId="{821F97AE-D6DE-4A14-ACB5-46B3A1287AC8}" dt="2025-03-20T04:00:57.746" v="198" actId="478"/>
          <ac:spMkLst>
            <pc:docMk/>
            <pc:sldMk cId="1639935486" sldId="2147376451"/>
            <ac:spMk id="17" creationId="{733EEF50-CE0F-A85D-6130-FED89C60661C}"/>
          </ac:spMkLst>
        </pc:spChg>
        <pc:grpChg chg="mod">
          <ac:chgData name="Xi, Nana /CN" userId="ae209bdc-4d8f-495b-b1f7-7de10ae675af" providerId="ADAL" clId="{821F97AE-D6DE-4A14-ACB5-46B3A1287AC8}" dt="2025-03-20T04:03:22.012" v="291" actId="1076"/>
          <ac:grpSpMkLst>
            <pc:docMk/>
            <pc:sldMk cId="1639935486" sldId="2147376451"/>
            <ac:grpSpMk id="2" creationId="{B5CC6DB7-7D56-553E-0C90-241B992D1027}"/>
          </ac:grpSpMkLst>
        </pc:grpChg>
        <pc:grpChg chg="add mod">
          <ac:chgData name="Xi, Nana /CN" userId="ae209bdc-4d8f-495b-b1f7-7de10ae675af" providerId="ADAL" clId="{821F97AE-D6DE-4A14-ACB5-46B3A1287AC8}" dt="2025-03-20T04:04:10.999" v="298" actId="1036"/>
          <ac:grpSpMkLst>
            <pc:docMk/>
            <pc:sldMk cId="1639935486" sldId="2147376451"/>
            <ac:grpSpMk id="18" creationId="{811FC30E-839C-5EE5-5E31-987A080B04AB}"/>
          </ac:grpSpMkLst>
        </pc:grpChg>
      </pc:sldChg>
      <pc:sldChg chg="modSp mod">
        <pc:chgData name="Xi, Nana /CN" userId="ae209bdc-4d8f-495b-b1f7-7de10ae675af" providerId="ADAL" clId="{821F97AE-D6DE-4A14-ACB5-46B3A1287AC8}" dt="2025-03-20T04:05:35.017" v="344" actId="20577"/>
        <pc:sldMkLst>
          <pc:docMk/>
          <pc:sldMk cId="69351710" sldId="2147376454"/>
        </pc:sldMkLst>
        <pc:spChg chg="mod">
          <ac:chgData name="Xi, Nana /CN" userId="ae209bdc-4d8f-495b-b1f7-7de10ae675af" providerId="ADAL" clId="{821F97AE-D6DE-4A14-ACB5-46B3A1287AC8}" dt="2025-03-20T04:05:35.017" v="344" actId="20577"/>
          <ac:spMkLst>
            <pc:docMk/>
            <pc:sldMk cId="69351710" sldId="2147376454"/>
            <ac:spMk id="2" creationId="{54DAAEF1-9AFF-C425-C422-42AD03FB1F3D}"/>
          </ac:spMkLst>
        </pc:spChg>
      </pc:sldChg>
      <pc:sldChg chg="modSp mod">
        <pc:chgData name="Xi, Nana /CN" userId="ae209bdc-4d8f-495b-b1f7-7de10ae675af" providerId="ADAL" clId="{821F97AE-D6DE-4A14-ACB5-46B3A1287AC8}" dt="2025-03-20T04:05:27.678" v="342" actId="20577"/>
        <pc:sldMkLst>
          <pc:docMk/>
          <pc:sldMk cId="3908132269" sldId="2147376455"/>
        </pc:sldMkLst>
        <pc:spChg chg="mod">
          <ac:chgData name="Xi, Nana /CN" userId="ae209bdc-4d8f-495b-b1f7-7de10ae675af" providerId="ADAL" clId="{821F97AE-D6DE-4A14-ACB5-46B3A1287AC8}" dt="2025-03-20T04:05:27.678" v="342" actId="20577"/>
          <ac:spMkLst>
            <pc:docMk/>
            <pc:sldMk cId="3908132269" sldId="2147376455"/>
            <ac:spMk id="2" creationId="{54DAAEF1-9AFF-C425-C422-42AD03FB1F3D}"/>
          </ac:spMkLst>
        </pc:spChg>
        <pc:spChg chg="mod">
          <ac:chgData name="Xi, Nana /CN" userId="ae209bdc-4d8f-495b-b1f7-7de10ae675af" providerId="ADAL" clId="{821F97AE-D6DE-4A14-ACB5-46B3A1287AC8}" dt="2025-03-20T03:56:53.697" v="105" actId="207"/>
          <ac:spMkLst>
            <pc:docMk/>
            <pc:sldMk cId="3908132269" sldId="2147376455"/>
            <ac:spMk id="14" creationId="{4EB67EB1-8AD0-50F0-ABFC-4AA6D938DF6B}"/>
          </ac:spMkLst>
        </pc:spChg>
        <pc:picChg chg="mod">
          <ac:chgData name="Xi, Nana /CN" userId="ae209bdc-4d8f-495b-b1f7-7de10ae675af" providerId="ADAL" clId="{821F97AE-D6DE-4A14-ACB5-46B3A1287AC8}" dt="2025-03-20T03:56:39.999" v="104" actId="1035"/>
          <ac:picMkLst>
            <pc:docMk/>
            <pc:sldMk cId="3908132269" sldId="2147376455"/>
            <ac:picMk id="5" creationId="{DA628758-BD9B-3AC8-5302-264C0BF7DEFC}"/>
          </ac:picMkLst>
        </pc:picChg>
        <pc:picChg chg="mod ord">
          <ac:chgData name="Xi, Nana /CN" userId="ae209bdc-4d8f-495b-b1f7-7de10ae675af" providerId="ADAL" clId="{821F97AE-D6DE-4A14-ACB5-46B3A1287AC8}" dt="2025-03-20T03:56:35.918" v="96" actId="1035"/>
          <ac:picMkLst>
            <pc:docMk/>
            <pc:sldMk cId="3908132269" sldId="2147376455"/>
            <ac:picMk id="11" creationId="{8A19CD60-9805-B8AD-955E-C93900628B82}"/>
          </ac:picMkLst>
        </pc:picChg>
      </pc:sldChg>
      <pc:sldChg chg="modSp mod">
        <pc:chgData name="Xi, Nana /CN" userId="ae209bdc-4d8f-495b-b1f7-7de10ae675af" providerId="ADAL" clId="{821F97AE-D6DE-4A14-ACB5-46B3A1287AC8}" dt="2025-03-20T04:05:03.074" v="311" actId="20577"/>
        <pc:sldMkLst>
          <pc:docMk/>
          <pc:sldMk cId="3853016357" sldId="2147376456"/>
        </pc:sldMkLst>
        <pc:spChg chg="mod">
          <ac:chgData name="Xi, Nana /CN" userId="ae209bdc-4d8f-495b-b1f7-7de10ae675af" providerId="ADAL" clId="{821F97AE-D6DE-4A14-ACB5-46B3A1287AC8}" dt="2025-03-20T04:05:03.074" v="311" actId="20577"/>
          <ac:spMkLst>
            <pc:docMk/>
            <pc:sldMk cId="3853016357" sldId="2147376456"/>
            <ac:spMk id="2" creationId="{54DAAEF1-9AFF-C425-C422-42AD03FB1F3D}"/>
          </ac:spMkLst>
        </pc:spChg>
      </pc:sldChg>
      <pc:sldChg chg="modSp mod">
        <pc:chgData name="Xi, Nana /CN" userId="ae209bdc-4d8f-495b-b1f7-7de10ae675af" providerId="ADAL" clId="{821F97AE-D6DE-4A14-ACB5-46B3A1287AC8}" dt="2025-03-20T04:05:19.040" v="340" actId="1035"/>
        <pc:sldMkLst>
          <pc:docMk/>
          <pc:sldMk cId="4245079200" sldId="2147376457"/>
        </pc:sldMkLst>
        <pc:spChg chg="mod">
          <ac:chgData name="Xi, Nana /CN" userId="ae209bdc-4d8f-495b-b1f7-7de10ae675af" providerId="ADAL" clId="{821F97AE-D6DE-4A14-ACB5-46B3A1287AC8}" dt="2025-03-20T04:05:06.953" v="313" actId="20577"/>
          <ac:spMkLst>
            <pc:docMk/>
            <pc:sldMk cId="4245079200" sldId="2147376457"/>
            <ac:spMk id="2" creationId="{54DAAEF1-9AFF-C425-C422-42AD03FB1F3D}"/>
          </ac:spMkLst>
        </pc:spChg>
        <pc:spChg chg="mod">
          <ac:chgData name="Xi, Nana /CN" userId="ae209bdc-4d8f-495b-b1f7-7de10ae675af" providerId="ADAL" clId="{821F97AE-D6DE-4A14-ACB5-46B3A1287AC8}" dt="2025-03-20T04:05:11.712" v="314" actId="2710"/>
          <ac:spMkLst>
            <pc:docMk/>
            <pc:sldMk cId="4245079200" sldId="2147376457"/>
            <ac:spMk id="5" creationId="{EBC90D76-ACC6-D613-33AC-23AF1CF297A0}"/>
          </ac:spMkLst>
        </pc:spChg>
        <pc:picChg chg="mod">
          <ac:chgData name="Xi, Nana /CN" userId="ae209bdc-4d8f-495b-b1f7-7de10ae675af" providerId="ADAL" clId="{821F97AE-D6DE-4A14-ACB5-46B3A1287AC8}" dt="2025-03-20T04:05:19.040" v="340" actId="1035"/>
          <ac:picMkLst>
            <pc:docMk/>
            <pc:sldMk cId="4245079200" sldId="2147376457"/>
            <ac:picMk id="7" creationId="{05149360-79B9-E24C-A6E2-7866A6022E77}"/>
          </ac:picMkLst>
        </pc:picChg>
      </pc:sldChg>
      <pc:sldChg chg="modSp mod">
        <pc:chgData name="Xi, Nana /CN" userId="ae209bdc-4d8f-495b-b1f7-7de10ae675af" providerId="ADAL" clId="{821F97AE-D6DE-4A14-ACB5-46B3A1287AC8}" dt="2025-03-20T04:04:58.837" v="309" actId="20577"/>
        <pc:sldMkLst>
          <pc:docMk/>
          <pc:sldMk cId="2037788145" sldId="2147376462"/>
        </pc:sldMkLst>
        <pc:spChg chg="mod">
          <ac:chgData name="Xi, Nana /CN" userId="ae209bdc-4d8f-495b-b1f7-7de10ae675af" providerId="ADAL" clId="{821F97AE-D6DE-4A14-ACB5-46B3A1287AC8}" dt="2025-03-20T04:04:58.837" v="309" actId="20577"/>
          <ac:spMkLst>
            <pc:docMk/>
            <pc:sldMk cId="2037788145" sldId="2147376462"/>
            <ac:spMk id="4" creationId="{0D8A6311-CAF0-181D-A95C-2585268FFBD0}"/>
          </ac:spMkLst>
        </pc:spChg>
      </pc:sldChg>
      <pc:sldChg chg="modSp mod">
        <pc:chgData name="Xi, Nana /CN" userId="ae209bdc-4d8f-495b-b1f7-7de10ae675af" providerId="ADAL" clId="{821F97AE-D6DE-4A14-ACB5-46B3A1287AC8}" dt="2025-03-20T04:00:06.815" v="182" actId="207"/>
        <pc:sldMkLst>
          <pc:docMk/>
          <pc:sldMk cId="1140018203" sldId="2147376470"/>
        </pc:sldMkLst>
        <pc:spChg chg="mod">
          <ac:chgData name="Xi, Nana /CN" userId="ae209bdc-4d8f-495b-b1f7-7de10ae675af" providerId="ADAL" clId="{821F97AE-D6DE-4A14-ACB5-46B3A1287AC8}" dt="2025-03-20T04:00:06.815" v="182" actId="207"/>
          <ac:spMkLst>
            <pc:docMk/>
            <pc:sldMk cId="1140018203" sldId="2147376470"/>
            <ac:spMk id="5" creationId="{F11557E1-DBAC-012C-1ECC-CB10B6272ABD}"/>
          </ac:spMkLst>
        </pc:spChg>
      </pc:sldChg>
      <pc:sldChg chg="modSp mod">
        <pc:chgData name="Xi, Nana /CN" userId="ae209bdc-4d8f-495b-b1f7-7de10ae675af" providerId="ADAL" clId="{821F97AE-D6DE-4A14-ACB5-46B3A1287AC8}" dt="2025-03-20T03:56:12.012" v="93" actId="12"/>
        <pc:sldMkLst>
          <pc:docMk/>
          <pc:sldMk cId="1191020517" sldId="2147376471"/>
        </pc:sldMkLst>
        <pc:spChg chg="mod">
          <ac:chgData name="Xi, Nana /CN" userId="ae209bdc-4d8f-495b-b1f7-7de10ae675af" providerId="ADAL" clId="{821F97AE-D6DE-4A14-ACB5-46B3A1287AC8}" dt="2025-03-20T03:56:00.016" v="92" actId="20577"/>
          <ac:spMkLst>
            <pc:docMk/>
            <pc:sldMk cId="1191020517" sldId="2147376471"/>
            <ac:spMk id="16" creationId="{6AFA667F-85A9-CD0A-98CE-F3AFC3F40A52}"/>
          </ac:spMkLst>
        </pc:spChg>
        <pc:spChg chg="mod">
          <ac:chgData name="Xi, Nana /CN" userId="ae209bdc-4d8f-495b-b1f7-7de10ae675af" providerId="ADAL" clId="{821F97AE-D6DE-4A14-ACB5-46B3A1287AC8}" dt="2025-03-20T03:56:12.012" v="93" actId="12"/>
          <ac:spMkLst>
            <pc:docMk/>
            <pc:sldMk cId="1191020517" sldId="2147376471"/>
            <ac:spMk id="33" creationId="{5191EAB9-052E-6D3F-7B3C-EEE891943CC4}"/>
          </ac:spMkLst>
        </pc:spChg>
      </pc:sldChg>
      <pc:sldChg chg="modSp mod">
        <pc:chgData name="Xi, Nana /CN" userId="ae209bdc-4d8f-495b-b1f7-7de10ae675af" providerId="ADAL" clId="{821F97AE-D6DE-4A14-ACB5-46B3A1287AC8}" dt="2025-03-20T04:06:41.340" v="353" actId="6549"/>
        <pc:sldMkLst>
          <pc:docMk/>
          <pc:sldMk cId="18501072" sldId="2147376474"/>
        </pc:sldMkLst>
        <pc:spChg chg="mod">
          <ac:chgData name="Xi, Nana /CN" userId="ae209bdc-4d8f-495b-b1f7-7de10ae675af" providerId="ADAL" clId="{821F97AE-D6DE-4A14-ACB5-46B3A1287AC8}" dt="2025-03-20T04:06:41.340" v="353" actId="6549"/>
          <ac:spMkLst>
            <pc:docMk/>
            <pc:sldMk cId="18501072" sldId="2147376474"/>
            <ac:spMk id="3" creationId="{9CCF2D44-65B0-3408-971E-7B168624C50C}"/>
          </ac:spMkLst>
        </pc:spChg>
        <pc:spChg chg="mod">
          <ac:chgData name="Xi, Nana /CN" userId="ae209bdc-4d8f-495b-b1f7-7de10ae675af" providerId="ADAL" clId="{821F97AE-D6DE-4A14-ACB5-46B3A1287AC8}" dt="2025-03-20T03:55:00.490" v="78" actId="1038"/>
          <ac:spMkLst>
            <pc:docMk/>
            <pc:sldMk cId="18501072" sldId="2147376474"/>
            <ac:spMk id="6" creationId="{71D0F878-8C72-1656-D669-24AF131F5EE3}"/>
          </ac:spMkLst>
        </pc:spChg>
      </pc:sldChg>
      <pc:sldChg chg="modSp mod">
        <pc:chgData name="Xi, Nana /CN" userId="ae209bdc-4d8f-495b-b1f7-7de10ae675af" providerId="ADAL" clId="{821F97AE-D6DE-4A14-ACB5-46B3A1287AC8}" dt="2025-03-20T04:07:15.954" v="359" actId="6549"/>
        <pc:sldMkLst>
          <pc:docMk/>
          <pc:sldMk cId="3573747625" sldId="2147376476"/>
        </pc:sldMkLst>
        <pc:spChg chg="mod">
          <ac:chgData name="Xi, Nana /CN" userId="ae209bdc-4d8f-495b-b1f7-7de10ae675af" providerId="ADAL" clId="{821F97AE-D6DE-4A14-ACB5-46B3A1287AC8}" dt="2025-03-20T04:07:15.954" v="359" actId="6549"/>
          <ac:spMkLst>
            <pc:docMk/>
            <pc:sldMk cId="3573747625" sldId="2147376476"/>
            <ac:spMk id="10" creationId="{DE4AC86C-2729-44F8-8172-BB4BAA8DDF92}"/>
          </ac:spMkLst>
        </pc:spChg>
      </pc:sldChg>
      <pc:sldChg chg="modSp mod">
        <pc:chgData name="Xi, Nana /CN" userId="ae209bdc-4d8f-495b-b1f7-7de10ae675af" providerId="ADAL" clId="{821F97AE-D6DE-4A14-ACB5-46B3A1287AC8}" dt="2025-03-20T04:11:12.611" v="402" actId="20577"/>
        <pc:sldMkLst>
          <pc:docMk/>
          <pc:sldMk cId="1358317527" sldId="2147376483"/>
        </pc:sldMkLst>
        <pc:spChg chg="mod">
          <ac:chgData name="Xi, Nana /CN" userId="ae209bdc-4d8f-495b-b1f7-7de10ae675af" providerId="ADAL" clId="{821F97AE-D6DE-4A14-ACB5-46B3A1287AC8}" dt="2025-03-20T04:09:45.941" v="383" actId="1035"/>
          <ac:spMkLst>
            <pc:docMk/>
            <pc:sldMk cId="1358317527" sldId="2147376483"/>
            <ac:spMk id="4" creationId="{6CB88F6B-3855-D5AD-17BB-F9BDD242D10C}"/>
          </ac:spMkLst>
        </pc:spChg>
        <pc:spChg chg="mod">
          <ac:chgData name="Xi, Nana /CN" userId="ae209bdc-4d8f-495b-b1f7-7de10ae675af" providerId="ADAL" clId="{821F97AE-D6DE-4A14-ACB5-46B3A1287AC8}" dt="2025-03-20T04:09:45.941" v="383" actId="1035"/>
          <ac:spMkLst>
            <pc:docMk/>
            <pc:sldMk cId="1358317527" sldId="2147376483"/>
            <ac:spMk id="5" creationId="{2156F8FD-9278-9CA4-B6D5-737D266D0A76}"/>
          </ac:spMkLst>
        </pc:spChg>
        <pc:spChg chg="mod">
          <ac:chgData name="Xi, Nana /CN" userId="ae209bdc-4d8f-495b-b1f7-7de10ae675af" providerId="ADAL" clId="{821F97AE-D6DE-4A14-ACB5-46B3A1287AC8}" dt="2025-03-20T04:09:45.941" v="383" actId="1035"/>
          <ac:spMkLst>
            <pc:docMk/>
            <pc:sldMk cId="1358317527" sldId="2147376483"/>
            <ac:spMk id="6" creationId="{282858E3-5232-92AE-49A3-64FB6016392B}"/>
          </ac:spMkLst>
        </pc:spChg>
        <pc:spChg chg="mod">
          <ac:chgData name="Xi, Nana /CN" userId="ae209bdc-4d8f-495b-b1f7-7de10ae675af" providerId="ADAL" clId="{821F97AE-D6DE-4A14-ACB5-46B3A1287AC8}" dt="2025-03-20T04:09:45.941" v="383" actId="1035"/>
          <ac:spMkLst>
            <pc:docMk/>
            <pc:sldMk cId="1358317527" sldId="2147376483"/>
            <ac:spMk id="10" creationId="{AFEB2B8D-5C7F-4D46-6F1F-32BEEE7E9F5C}"/>
          </ac:spMkLst>
        </pc:spChg>
        <pc:spChg chg="mod">
          <ac:chgData name="Xi, Nana /CN" userId="ae209bdc-4d8f-495b-b1f7-7de10ae675af" providerId="ADAL" clId="{821F97AE-D6DE-4A14-ACB5-46B3A1287AC8}" dt="2025-03-20T04:09:45.941" v="383" actId="1035"/>
          <ac:spMkLst>
            <pc:docMk/>
            <pc:sldMk cId="1358317527" sldId="2147376483"/>
            <ac:spMk id="21" creationId="{0221FE20-E84F-7823-E25F-8BC2EBBE468F}"/>
          </ac:spMkLst>
        </pc:spChg>
        <pc:spChg chg="mod">
          <ac:chgData name="Xi, Nana /CN" userId="ae209bdc-4d8f-495b-b1f7-7de10ae675af" providerId="ADAL" clId="{821F97AE-D6DE-4A14-ACB5-46B3A1287AC8}" dt="2025-03-20T04:09:45.941" v="383" actId="1035"/>
          <ac:spMkLst>
            <pc:docMk/>
            <pc:sldMk cId="1358317527" sldId="2147376483"/>
            <ac:spMk id="22" creationId="{EA055616-A3DC-376D-7A5D-9B45525B7211}"/>
          </ac:spMkLst>
        </pc:spChg>
        <pc:spChg chg="mod">
          <ac:chgData name="Xi, Nana /CN" userId="ae209bdc-4d8f-495b-b1f7-7de10ae675af" providerId="ADAL" clId="{821F97AE-D6DE-4A14-ACB5-46B3A1287AC8}" dt="2025-03-20T04:10:50.337" v="399" actId="6549"/>
          <ac:spMkLst>
            <pc:docMk/>
            <pc:sldMk cId="1358317527" sldId="2147376483"/>
            <ac:spMk id="23" creationId="{AA7AA6D5-0EFA-5F65-C31D-D852C32DECC7}"/>
          </ac:spMkLst>
        </pc:spChg>
        <pc:spChg chg="mod">
          <ac:chgData name="Xi, Nana /CN" userId="ae209bdc-4d8f-495b-b1f7-7de10ae675af" providerId="ADAL" clId="{821F97AE-D6DE-4A14-ACB5-46B3A1287AC8}" dt="2025-03-20T04:10:45.615" v="397" actId="6549"/>
          <ac:spMkLst>
            <pc:docMk/>
            <pc:sldMk cId="1358317527" sldId="2147376483"/>
            <ac:spMk id="24" creationId="{1E8DA937-4898-7C9F-B32B-ACB01A72687E}"/>
          </ac:spMkLst>
        </pc:spChg>
        <pc:spChg chg="mod">
          <ac:chgData name="Xi, Nana /CN" userId="ae209bdc-4d8f-495b-b1f7-7de10ae675af" providerId="ADAL" clId="{821F97AE-D6DE-4A14-ACB5-46B3A1287AC8}" dt="2025-03-20T04:10:48.148" v="398" actId="6549"/>
          <ac:spMkLst>
            <pc:docMk/>
            <pc:sldMk cId="1358317527" sldId="2147376483"/>
            <ac:spMk id="25" creationId="{B7BBCDEC-CC39-08FB-9DBA-9A88988D2CFA}"/>
          </ac:spMkLst>
        </pc:spChg>
        <pc:spChg chg="mod">
          <ac:chgData name="Xi, Nana /CN" userId="ae209bdc-4d8f-495b-b1f7-7de10ae675af" providerId="ADAL" clId="{821F97AE-D6DE-4A14-ACB5-46B3A1287AC8}" dt="2025-03-20T04:11:12.611" v="402" actId="20577"/>
          <ac:spMkLst>
            <pc:docMk/>
            <pc:sldMk cId="1358317527" sldId="2147376483"/>
            <ac:spMk id="26" creationId="{D066264E-AA07-DBE3-8A7A-A2D9A342A405}"/>
          </ac:spMkLst>
        </pc:spChg>
        <pc:spChg chg="mod">
          <ac:chgData name="Xi, Nana /CN" userId="ae209bdc-4d8f-495b-b1f7-7de10ae675af" providerId="ADAL" clId="{821F97AE-D6DE-4A14-ACB5-46B3A1287AC8}" dt="2025-03-20T04:09:45.941" v="383" actId="1035"/>
          <ac:spMkLst>
            <pc:docMk/>
            <pc:sldMk cId="1358317527" sldId="2147376483"/>
            <ac:spMk id="27" creationId="{BDBBFDC1-6245-88C8-2F8D-85F136A6633B}"/>
          </ac:spMkLst>
        </pc:spChg>
        <pc:spChg chg="mod">
          <ac:chgData name="Xi, Nana /CN" userId="ae209bdc-4d8f-495b-b1f7-7de10ae675af" providerId="ADAL" clId="{821F97AE-D6DE-4A14-ACB5-46B3A1287AC8}" dt="2025-03-20T04:09:45.941" v="383" actId="1035"/>
          <ac:spMkLst>
            <pc:docMk/>
            <pc:sldMk cId="1358317527" sldId="2147376483"/>
            <ac:spMk id="28" creationId="{9632D215-BFF0-D0C2-67E0-BD7EE8950E93}"/>
          </ac:spMkLst>
        </pc:spChg>
        <pc:spChg chg="mod">
          <ac:chgData name="Xi, Nana /CN" userId="ae209bdc-4d8f-495b-b1f7-7de10ae675af" providerId="ADAL" clId="{821F97AE-D6DE-4A14-ACB5-46B3A1287AC8}" dt="2025-03-20T04:09:45.941" v="383" actId="1035"/>
          <ac:spMkLst>
            <pc:docMk/>
            <pc:sldMk cId="1358317527" sldId="2147376483"/>
            <ac:spMk id="31" creationId="{942D84FF-DF19-4F00-FE65-A04FCAF5CA45}"/>
          </ac:spMkLst>
        </pc:spChg>
        <pc:spChg chg="mod">
          <ac:chgData name="Xi, Nana /CN" userId="ae209bdc-4d8f-495b-b1f7-7de10ae675af" providerId="ADAL" clId="{821F97AE-D6DE-4A14-ACB5-46B3A1287AC8}" dt="2025-03-20T04:09:45.941" v="383" actId="1035"/>
          <ac:spMkLst>
            <pc:docMk/>
            <pc:sldMk cId="1358317527" sldId="2147376483"/>
            <ac:spMk id="34" creationId="{7025868C-9EC6-5B34-75F2-4D5A2B5FAA08}"/>
          </ac:spMkLst>
        </pc:spChg>
        <pc:spChg chg="mod">
          <ac:chgData name="Xi, Nana /CN" userId="ae209bdc-4d8f-495b-b1f7-7de10ae675af" providerId="ADAL" clId="{821F97AE-D6DE-4A14-ACB5-46B3A1287AC8}" dt="2025-03-20T04:09:45.941" v="383" actId="1035"/>
          <ac:spMkLst>
            <pc:docMk/>
            <pc:sldMk cId="1358317527" sldId="2147376483"/>
            <ac:spMk id="35" creationId="{B6E2AA46-309C-4C2B-4815-02AE62D165AE}"/>
          </ac:spMkLst>
        </pc:spChg>
        <pc:spChg chg="mod">
          <ac:chgData name="Xi, Nana /CN" userId="ae209bdc-4d8f-495b-b1f7-7de10ae675af" providerId="ADAL" clId="{821F97AE-D6DE-4A14-ACB5-46B3A1287AC8}" dt="2025-03-20T04:09:45.941" v="383" actId="1035"/>
          <ac:spMkLst>
            <pc:docMk/>
            <pc:sldMk cId="1358317527" sldId="2147376483"/>
            <ac:spMk id="36" creationId="{3BB12D5D-0F3F-A46C-31D3-4F0D027ABBA8}"/>
          </ac:spMkLst>
        </pc:spChg>
        <pc:spChg chg="mod">
          <ac:chgData name="Xi, Nana /CN" userId="ae209bdc-4d8f-495b-b1f7-7de10ae675af" providerId="ADAL" clId="{821F97AE-D6DE-4A14-ACB5-46B3A1287AC8}" dt="2025-03-20T04:09:45.941" v="383" actId="1035"/>
          <ac:spMkLst>
            <pc:docMk/>
            <pc:sldMk cId="1358317527" sldId="2147376483"/>
            <ac:spMk id="37" creationId="{2C934E2C-E32B-D88B-0CE5-FB09F380423F}"/>
          </ac:spMkLst>
        </pc:spChg>
        <pc:spChg chg="mod">
          <ac:chgData name="Xi, Nana /CN" userId="ae209bdc-4d8f-495b-b1f7-7de10ae675af" providerId="ADAL" clId="{821F97AE-D6DE-4A14-ACB5-46B3A1287AC8}" dt="2025-03-20T04:10:17.006" v="395" actId="14100"/>
          <ac:spMkLst>
            <pc:docMk/>
            <pc:sldMk cId="1358317527" sldId="2147376483"/>
            <ac:spMk id="38" creationId="{7A8E7245-ADE2-DFB0-6663-24270E1EBDD0}"/>
          </ac:spMkLst>
        </pc:spChg>
        <pc:spChg chg="mod">
          <ac:chgData name="Xi, Nana /CN" userId="ae209bdc-4d8f-495b-b1f7-7de10ae675af" providerId="ADAL" clId="{821F97AE-D6DE-4A14-ACB5-46B3A1287AC8}" dt="2025-03-20T04:10:06.081" v="393" actId="14100"/>
          <ac:spMkLst>
            <pc:docMk/>
            <pc:sldMk cId="1358317527" sldId="2147376483"/>
            <ac:spMk id="39" creationId="{AA6EDC2D-CE79-9614-272A-B962E81BFB35}"/>
          </ac:spMkLst>
        </pc:spChg>
        <pc:spChg chg="mod">
          <ac:chgData name="Xi, Nana /CN" userId="ae209bdc-4d8f-495b-b1f7-7de10ae675af" providerId="ADAL" clId="{821F97AE-D6DE-4A14-ACB5-46B3A1287AC8}" dt="2025-03-20T04:09:58.147" v="391" actId="1038"/>
          <ac:spMkLst>
            <pc:docMk/>
            <pc:sldMk cId="1358317527" sldId="2147376483"/>
            <ac:spMk id="40" creationId="{0730ADBE-7AF8-48E8-0B72-27007925C5D0}"/>
          </ac:spMkLst>
        </pc:spChg>
      </pc:sldChg>
    </pc:docChg>
  </pc:docChgLst>
  <pc:docChgLst>
    <pc:chgData name="Wang, Xing1 /CN/EXT" userId="S::xing1.wang@sanofi.com::e7e3a264-d79f-4d05-b0dc-a26ea78b597a" providerId="AD" clId="Web-{5E30D57A-E3A0-6668-0AE9-DBE4DC610469}"/>
    <pc:docChg chg="modSld">
      <pc:chgData name="Wang, Xing1 /CN/EXT" userId="S::xing1.wang@sanofi.com::e7e3a264-d79f-4d05-b0dc-a26ea78b597a" providerId="AD" clId="Web-{5E30D57A-E3A0-6668-0AE9-DBE4DC610469}" dt="2025-03-20T02:58:11.998" v="29"/>
      <pc:docMkLst>
        <pc:docMk/>
      </pc:docMkLst>
      <pc:sldChg chg="modSp">
        <pc:chgData name="Wang, Xing1 /CN/EXT" userId="S::xing1.wang@sanofi.com::e7e3a264-d79f-4d05-b0dc-a26ea78b597a" providerId="AD" clId="Web-{5E30D57A-E3A0-6668-0AE9-DBE4DC610469}" dt="2025-03-20T02:58:11.998" v="29"/>
        <pc:sldMkLst>
          <pc:docMk/>
          <pc:sldMk cId="4246985430" sldId="2147376433"/>
        </pc:sldMkLst>
        <pc:picChg chg="mod modCrop">
          <ac:chgData name="Wang, Xing1 /CN/EXT" userId="S::xing1.wang@sanofi.com::e7e3a264-d79f-4d05-b0dc-a26ea78b597a" providerId="AD" clId="Web-{5E30D57A-E3A0-6668-0AE9-DBE4DC610469}" dt="2025-03-20T02:58:11.998" v="29"/>
          <ac:picMkLst>
            <pc:docMk/>
            <pc:sldMk cId="4246985430" sldId="2147376433"/>
            <ac:picMk id="5" creationId="{0E87D36A-BC60-B206-3445-E47DCE49B5CB}"/>
          </ac:picMkLst>
        </pc:picChg>
      </pc:sldChg>
      <pc:sldChg chg="modSp">
        <pc:chgData name="Wang, Xing1 /CN/EXT" userId="S::xing1.wang@sanofi.com::e7e3a264-d79f-4d05-b0dc-a26ea78b597a" providerId="AD" clId="Web-{5E30D57A-E3A0-6668-0AE9-DBE4DC610469}" dt="2025-03-20T02:54:17.477" v="27" actId="20577"/>
        <pc:sldMkLst>
          <pc:docMk/>
          <pc:sldMk cId="1140018203" sldId="2147376470"/>
        </pc:sldMkLst>
        <pc:spChg chg="mod">
          <ac:chgData name="Wang, Xing1 /CN/EXT" userId="S::xing1.wang@sanofi.com::e7e3a264-d79f-4d05-b0dc-a26ea78b597a" providerId="AD" clId="Web-{5E30D57A-E3A0-6668-0AE9-DBE4DC610469}" dt="2025-03-20T02:54:17.477" v="27" actId="20577"/>
          <ac:spMkLst>
            <pc:docMk/>
            <pc:sldMk cId="1140018203" sldId="2147376470"/>
            <ac:spMk id="5" creationId="{F11557E1-DBAC-012C-1ECC-CB10B6272ABD}"/>
          </ac:spMkLst>
        </pc:spChg>
      </pc:sldChg>
      <pc:sldChg chg="addSp modSp">
        <pc:chgData name="Wang, Xing1 /CN/EXT" userId="S::xing1.wang@sanofi.com::e7e3a264-d79f-4d05-b0dc-a26ea78b597a" providerId="AD" clId="Web-{5E30D57A-E3A0-6668-0AE9-DBE4DC610469}" dt="2025-03-20T02:53:50.195" v="17"/>
        <pc:sldMkLst>
          <pc:docMk/>
          <pc:sldMk cId="263037846" sldId="2147376480"/>
        </pc:sldMkLst>
        <pc:spChg chg="add mod">
          <ac:chgData name="Wang, Xing1 /CN/EXT" userId="S::xing1.wang@sanofi.com::e7e3a264-d79f-4d05-b0dc-a26ea78b597a" providerId="AD" clId="Web-{5E30D57A-E3A0-6668-0AE9-DBE4DC610469}" dt="2025-03-20T02:53:34.195" v="15" actId="1076"/>
          <ac:spMkLst>
            <pc:docMk/>
            <pc:sldMk cId="263037846" sldId="2147376480"/>
            <ac:spMk id="3" creationId="{E040DA1B-6252-1FB3-AEC7-1D07631BA7A5}"/>
          </ac:spMkLst>
        </pc:spChg>
        <pc:picChg chg="mod modCrop">
          <ac:chgData name="Wang, Xing1 /CN/EXT" userId="S::xing1.wang@sanofi.com::e7e3a264-d79f-4d05-b0dc-a26ea78b597a" providerId="AD" clId="Web-{5E30D57A-E3A0-6668-0AE9-DBE4DC610469}" dt="2025-03-20T02:53:50.195" v="17"/>
          <ac:picMkLst>
            <pc:docMk/>
            <pc:sldMk cId="263037846" sldId="2147376480"/>
            <ac:picMk id="1026" creationId="{8A4D00B3-1C83-C65A-838E-F3955D18CEF3}"/>
          </ac:picMkLst>
        </pc:picChg>
      </pc:sldChg>
    </pc:docChg>
  </pc:docChgLst>
  <pc:docChgLst>
    <pc:chgData name="Wang, Xing1 /CN/EXT" userId="S::xing1.wang@sanofi.com::e7e3a264-d79f-4d05-b0dc-a26ea78b597a" providerId="AD" clId="Web-{2F8B803D-1045-9892-F278-111726F0FBC8}"/>
    <pc:docChg chg="modSld">
      <pc:chgData name="Wang, Xing1 /CN/EXT" userId="S::xing1.wang@sanofi.com::e7e3a264-d79f-4d05-b0dc-a26ea78b597a" providerId="AD" clId="Web-{2F8B803D-1045-9892-F278-111726F0FBC8}" dt="2025-03-20T05:04:37.603" v="3" actId="1076"/>
      <pc:docMkLst>
        <pc:docMk/>
      </pc:docMkLst>
      <pc:sldChg chg="modSp">
        <pc:chgData name="Wang, Xing1 /CN/EXT" userId="S::xing1.wang@sanofi.com::e7e3a264-d79f-4d05-b0dc-a26ea78b597a" providerId="AD" clId="Web-{2F8B803D-1045-9892-F278-111726F0FBC8}" dt="2025-03-20T05:04:37.603" v="3" actId="1076"/>
        <pc:sldMkLst>
          <pc:docMk/>
          <pc:sldMk cId="4246985430" sldId="2147376433"/>
        </pc:sldMkLst>
        <pc:spChg chg="mod">
          <ac:chgData name="Wang, Xing1 /CN/EXT" userId="S::xing1.wang@sanofi.com::e7e3a264-d79f-4d05-b0dc-a26ea78b597a" providerId="AD" clId="Web-{2F8B803D-1045-9892-F278-111726F0FBC8}" dt="2025-03-20T05:04:36.259" v="2" actId="1076"/>
          <ac:spMkLst>
            <pc:docMk/>
            <pc:sldMk cId="4246985430" sldId="2147376433"/>
            <ac:spMk id="7" creationId="{979F945A-A808-F8FE-8FDF-5845F4D209DF}"/>
          </ac:spMkLst>
        </pc:spChg>
        <pc:spChg chg="mod">
          <ac:chgData name="Wang, Xing1 /CN/EXT" userId="S::xing1.wang@sanofi.com::e7e3a264-d79f-4d05-b0dc-a26ea78b597a" providerId="AD" clId="Web-{2F8B803D-1045-9892-F278-111726F0FBC8}" dt="2025-03-20T05:04:37.603" v="3" actId="1076"/>
          <ac:spMkLst>
            <pc:docMk/>
            <pc:sldMk cId="4246985430" sldId="2147376433"/>
            <ac:spMk id="8" creationId="{1E209A39-D191-4265-A197-3D5C5FD04200}"/>
          </ac:spMkLst>
        </pc:spChg>
      </pc:sldChg>
    </pc:docChg>
  </pc:docChgLst>
  <pc:docChgLst>
    <pc:chgData name="Xi, Nana /CN" userId="S::nana.xi@sanofi.com::ae209bdc-4d8f-495b-b1f7-7de10ae675af" providerId="AD" clId="Web-{0EAA0AF9-1F76-E68B-22D7-7017FD105702}"/>
    <pc:docChg chg="modSld">
      <pc:chgData name="Xi, Nana /CN" userId="S::nana.xi@sanofi.com::ae209bdc-4d8f-495b-b1f7-7de10ae675af" providerId="AD" clId="Web-{0EAA0AF9-1F76-E68B-22D7-7017FD105702}" dt="2025-03-20T03:16:16.741" v="5"/>
      <pc:docMkLst>
        <pc:docMk/>
      </pc:docMkLst>
      <pc:sldChg chg="modSp">
        <pc:chgData name="Xi, Nana /CN" userId="S::nana.xi@sanofi.com::ae209bdc-4d8f-495b-b1f7-7de10ae675af" providerId="AD" clId="Web-{0EAA0AF9-1F76-E68B-22D7-7017FD105702}" dt="2025-03-20T03:16:16.741" v="5"/>
        <pc:sldMkLst>
          <pc:docMk/>
          <pc:sldMk cId="1358317527" sldId="2147376483"/>
        </pc:sldMkLst>
        <pc:spChg chg="mod">
          <ac:chgData name="Xi, Nana /CN" userId="S::nana.xi@sanofi.com::ae209bdc-4d8f-495b-b1f7-7de10ae675af" providerId="AD" clId="Web-{0EAA0AF9-1F76-E68B-22D7-7017FD105702}" dt="2025-03-20T03:16:16.741" v="5"/>
          <ac:spMkLst>
            <pc:docMk/>
            <pc:sldMk cId="1358317527" sldId="2147376483"/>
            <ac:spMk id="38" creationId="{7A8E7245-ADE2-DFB0-6663-24270E1EBDD0}"/>
          </ac:spMkLst>
        </pc:spChg>
        <pc:spChg chg="mod">
          <ac:chgData name="Xi, Nana /CN" userId="S::nana.xi@sanofi.com::ae209bdc-4d8f-495b-b1f7-7de10ae675af" providerId="AD" clId="Web-{0EAA0AF9-1F76-E68B-22D7-7017FD105702}" dt="2025-03-20T03:16:16.741" v="4"/>
          <ac:spMkLst>
            <pc:docMk/>
            <pc:sldMk cId="1358317527" sldId="2147376483"/>
            <ac:spMk id="39" creationId="{AA6EDC2D-CE79-9614-272A-B962E81BFB35}"/>
          </ac:spMkLst>
        </pc:spChg>
        <pc:spChg chg="mod">
          <ac:chgData name="Xi, Nana /CN" userId="S::nana.xi@sanofi.com::ae209bdc-4d8f-495b-b1f7-7de10ae675af" providerId="AD" clId="Web-{0EAA0AF9-1F76-E68B-22D7-7017FD105702}" dt="2025-03-20T03:16:16.741" v="3"/>
          <ac:spMkLst>
            <pc:docMk/>
            <pc:sldMk cId="1358317527" sldId="2147376483"/>
            <ac:spMk id="40" creationId="{0730ADBE-7AF8-48E8-0B72-27007925C5D0}"/>
          </ac:spMkLst>
        </pc:spChg>
      </pc:sldChg>
    </pc:docChg>
  </pc:docChgLst>
  <pc:docChgLst>
    <pc:chgData name="Wang, Xing1 /CN/EXT" userId="e7e3a264-d79f-4d05-b0dc-a26ea78b597a" providerId="ADAL" clId="{551703A3-D83B-4335-A4C7-83F2B3864171}"/>
    <pc:docChg chg="undo custSel addSld delSld modSld sldOrd addMainMaster delMainMaster modMainMaster">
      <pc:chgData name="Wang, Xing1 /CN/EXT" userId="e7e3a264-d79f-4d05-b0dc-a26ea78b597a" providerId="ADAL" clId="{551703A3-D83B-4335-A4C7-83F2B3864171}" dt="2025-03-10T09:48:07.856" v="1510" actId="47"/>
      <pc:docMkLst>
        <pc:docMk/>
      </pc:docMkLst>
      <pc:sldChg chg="addSp delSp modSp mod modClrScheme chgLayout">
        <pc:chgData name="Wang, Xing1 /CN/EXT" userId="e7e3a264-d79f-4d05-b0dc-a26ea78b597a" providerId="ADAL" clId="{551703A3-D83B-4335-A4C7-83F2B3864171}" dt="2025-03-10T09:40:54.105" v="1461" actId="1076"/>
        <pc:sldMkLst>
          <pc:docMk/>
          <pc:sldMk cId="526097678" sldId="2147376302"/>
        </pc:sldMkLst>
        <pc:spChg chg="add del mod ord">
          <ac:chgData name="Wang, Xing1 /CN/EXT" userId="e7e3a264-d79f-4d05-b0dc-a26ea78b597a" providerId="ADAL" clId="{551703A3-D83B-4335-A4C7-83F2B3864171}" dt="2025-03-10T09:39:39.083" v="1453" actId="700"/>
          <ac:spMkLst>
            <pc:docMk/>
            <pc:sldMk cId="526097678" sldId="2147376302"/>
            <ac:spMk id="2" creationId="{A71083DB-3B21-A4DA-CA57-7683EC108F9F}"/>
          </ac:spMkLst>
        </pc:spChg>
        <pc:spChg chg="mod ord">
          <ac:chgData name="Wang, Xing1 /CN/EXT" userId="e7e3a264-d79f-4d05-b0dc-a26ea78b597a" providerId="ADAL" clId="{551703A3-D83B-4335-A4C7-83F2B3864171}" dt="2025-03-10T09:40:54.105" v="1461" actId="1076"/>
          <ac:spMkLst>
            <pc:docMk/>
            <pc:sldMk cId="526097678" sldId="2147376302"/>
            <ac:spMk id="3" creationId="{AC19A5B6-683C-4CA6-B021-C797D892BD9C}"/>
          </ac:spMkLst>
        </pc:spChg>
        <pc:spChg chg="add del mod ord">
          <ac:chgData name="Wang, Xing1 /CN/EXT" userId="e7e3a264-d79f-4d05-b0dc-a26ea78b597a" providerId="ADAL" clId="{551703A3-D83B-4335-A4C7-83F2B3864171}" dt="2025-03-10T09:39:39.083" v="1453" actId="700"/>
          <ac:spMkLst>
            <pc:docMk/>
            <pc:sldMk cId="526097678" sldId="2147376302"/>
            <ac:spMk id="4" creationId="{D6304BC6-4336-F9F3-9B1B-46768F832CD2}"/>
          </ac:spMkLst>
        </pc:spChg>
        <pc:spChg chg="add del mod ord">
          <ac:chgData name="Wang, Xing1 /CN/EXT" userId="e7e3a264-d79f-4d05-b0dc-a26ea78b597a" providerId="ADAL" clId="{551703A3-D83B-4335-A4C7-83F2B3864171}" dt="2025-03-10T09:39:39.083" v="1453" actId="700"/>
          <ac:spMkLst>
            <pc:docMk/>
            <pc:sldMk cId="526097678" sldId="2147376302"/>
            <ac:spMk id="5" creationId="{4CB49F08-1DEC-FD93-2812-55383F375005}"/>
          </ac:spMkLst>
        </pc:spChg>
      </pc:sldChg>
      <pc:sldChg chg="mod modClrScheme chgLayout">
        <pc:chgData name="Wang, Xing1 /CN/EXT" userId="e7e3a264-d79f-4d05-b0dc-a26ea78b597a" providerId="ADAL" clId="{551703A3-D83B-4335-A4C7-83F2B3864171}" dt="2025-03-10T09:43:43.121" v="1501" actId="700"/>
        <pc:sldMkLst>
          <pc:docMk/>
          <pc:sldMk cId="3618462458" sldId="2147376360"/>
        </pc:sldMkLst>
      </pc:sldChg>
      <pc:sldChg chg="modSp mod">
        <pc:chgData name="Wang, Xing1 /CN/EXT" userId="e7e3a264-d79f-4d05-b0dc-a26ea78b597a" providerId="ADAL" clId="{551703A3-D83B-4335-A4C7-83F2B3864171}" dt="2025-03-10T09:42:03.957" v="1474" actId="120"/>
        <pc:sldMkLst>
          <pc:docMk/>
          <pc:sldMk cId="863110115" sldId="2147376368"/>
        </pc:sldMkLst>
        <pc:spChg chg="mod">
          <ac:chgData name="Wang, Xing1 /CN/EXT" userId="e7e3a264-d79f-4d05-b0dc-a26ea78b597a" providerId="ADAL" clId="{551703A3-D83B-4335-A4C7-83F2B3864171}" dt="2025-03-10T09:42:03.957" v="1474" actId="120"/>
          <ac:spMkLst>
            <pc:docMk/>
            <pc:sldMk cId="863110115" sldId="2147376368"/>
            <ac:spMk id="3" creationId="{6D4A0C77-3ED9-B74C-8823-30518515F482}"/>
          </ac:spMkLst>
        </pc:spChg>
      </pc:sldChg>
      <pc:sldChg chg="modSp mod">
        <pc:chgData name="Wang, Xing1 /CN/EXT" userId="e7e3a264-d79f-4d05-b0dc-a26ea78b597a" providerId="ADAL" clId="{551703A3-D83B-4335-A4C7-83F2B3864171}" dt="2025-03-10T09:40:59.384" v="1462" actId="120"/>
        <pc:sldMkLst>
          <pc:docMk/>
          <pc:sldMk cId="3233227942" sldId="2147376370"/>
        </pc:sldMkLst>
        <pc:spChg chg="mod">
          <ac:chgData name="Wang, Xing1 /CN/EXT" userId="e7e3a264-d79f-4d05-b0dc-a26ea78b597a" providerId="ADAL" clId="{551703A3-D83B-4335-A4C7-83F2B3864171}" dt="2025-03-10T09:40:59.384" v="1462" actId="120"/>
          <ac:spMkLst>
            <pc:docMk/>
            <pc:sldMk cId="3233227942" sldId="2147376370"/>
            <ac:spMk id="3" creationId="{6D4A0C77-3ED9-B74C-8823-30518515F482}"/>
          </ac:spMkLst>
        </pc:spChg>
      </pc:sldChg>
      <pc:sldChg chg="modSp mod">
        <pc:chgData name="Wang, Xing1 /CN/EXT" userId="e7e3a264-d79f-4d05-b0dc-a26ea78b597a" providerId="ADAL" clId="{551703A3-D83B-4335-A4C7-83F2B3864171}" dt="2025-03-10T09:43:36.981" v="1499" actId="120"/>
        <pc:sldMkLst>
          <pc:docMk/>
          <pc:sldMk cId="2635262652" sldId="2147376389"/>
        </pc:sldMkLst>
        <pc:spChg chg="mod">
          <ac:chgData name="Wang, Xing1 /CN/EXT" userId="e7e3a264-d79f-4d05-b0dc-a26ea78b597a" providerId="ADAL" clId="{551703A3-D83B-4335-A4C7-83F2B3864171}" dt="2025-03-10T09:43:36.981" v="1499" actId="120"/>
          <ac:spMkLst>
            <pc:docMk/>
            <pc:sldMk cId="2635262652" sldId="2147376389"/>
            <ac:spMk id="3" creationId="{6D4A0C77-3ED9-B74C-8823-30518515F482}"/>
          </ac:spMkLst>
        </pc:spChg>
      </pc:sldChg>
      <pc:sldChg chg="modSp mod modClrScheme chgLayout">
        <pc:chgData name="Wang, Xing1 /CN/EXT" userId="e7e3a264-d79f-4d05-b0dc-a26ea78b597a" providerId="ADAL" clId="{551703A3-D83B-4335-A4C7-83F2B3864171}" dt="2025-03-10T09:41:08.668" v="1463" actId="700"/>
        <pc:sldMkLst>
          <pc:docMk/>
          <pc:sldMk cId="2287941241" sldId="2147376390"/>
        </pc:sldMkLst>
        <pc:spChg chg="mod">
          <ac:chgData name="Wang, Xing1 /CN/EXT" userId="e7e3a264-d79f-4d05-b0dc-a26ea78b597a" providerId="ADAL" clId="{551703A3-D83B-4335-A4C7-83F2B3864171}" dt="2025-03-10T08:28:17.957" v="1168" actId="20577"/>
          <ac:spMkLst>
            <pc:docMk/>
            <pc:sldMk cId="2287941241" sldId="2147376390"/>
            <ac:spMk id="3" creationId="{8B583C51-566D-A7E7-FB04-3E16C7843616}"/>
          </ac:spMkLst>
        </pc:spChg>
      </pc:sldChg>
      <pc:sldChg chg="addSp delSp modSp add mod modClrScheme chgLayout">
        <pc:chgData name="Wang, Xing1 /CN/EXT" userId="e7e3a264-d79f-4d05-b0dc-a26ea78b597a" providerId="ADAL" clId="{551703A3-D83B-4335-A4C7-83F2B3864171}" dt="2025-03-10T09:42:42.671" v="1484" actId="700"/>
        <pc:sldMkLst>
          <pc:docMk/>
          <pc:sldMk cId="144580504" sldId="2147376392"/>
        </pc:sldMkLst>
        <pc:picChg chg="add mod">
          <ac:chgData name="Wang, Xing1 /CN/EXT" userId="e7e3a264-d79f-4d05-b0dc-a26ea78b597a" providerId="ADAL" clId="{551703A3-D83B-4335-A4C7-83F2B3864171}" dt="2025-03-10T08:53:54.833" v="1230" actId="1076"/>
          <ac:picMkLst>
            <pc:docMk/>
            <pc:sldMk cId="144580504" sldId="2147376392"/>
            <ac:picMk id="4" creationId="{0B0462B4-A95E-9FB0-E9A0-9FF43589D330}"/>
          </ac:picMkLst>
        </pc:picChg>
        <pc:picChg chg="del">
          <ac:chgData name="Wang, Xing1 /CN/EXT" userId="e7e3a264-d79f-4d05-b0dc-a26ea78b597a" providerId="ADAL" clId="{551703A3-D83B-4335-A4C7-83F2B3864171}" dt="2025-03-10T08:53:47.472" v="1226" actId="478"/>
          <ac:picMkLst>
            <pc:docMk/>
            <pc:sldMk cId="144580504" sldId="2147376392"/>
            <ac:picMk id="5" creationId="{B061C3C8-4073-FF2F-98B1-15563463A5F4}"/>
          </ac:picMkLst>
        </pc:picChg>
      </pc:sldChg>
      <pc:sldChg chg="del">
        <pc:chgData name="Wang, Xing1 /CN/EXT" userId="e7e3a264-d79f-4d05-b0dc-a26ea78b597a" providerId="ADAL" clId="{551703A3-D83B-4335-A4C7-83F2B3864171}" dt="2025-03-10T03:23:28.848" v="0" actId="2696"/>
        <pc:sldMkLst>
          <pc:docMk/>
          <pc:sldMk cId="2053994266" sldId="2147376392"/>
        </pc:sldMkLst>
      </pc:sldChg>
      <pc:sldChg chg="mod modClrScheme chgLayout">
        <pc:chgData name="Wang, Xing1 /CN/EXT" userId="e7e3a264-d79f-4d05-b0dc-a26ea78b597a" providerId="ADAL" clId="{551703A3-D83B-4335-A4C7-83F2B3864171}" dt="2025-03-10T09:41:31.715" v="1466" actId="700"/>
        <pc:sldMkLst>
          <pc:docMk/>
          <pc:sldMk cId="3917866036" sldId="2147376426"/>
        </pc:sldMkLst>
      </pc:sldChg>
      <pc:sldChg chg="mod modClrScheme chgLayout">
        <pc:chgData name="Wang, Xing1 /CN/EXT" userId="e7e3a264-d79f-4d05-b0dc-a26ea78b597a" providerId="ADAL" clId="{551703A3-D83B-4335-A4C7-83F2B3864171}" dt="2025-03-10T09:41:36.762" v="1467" actId="700"/>
        <pc:sldMkLst>
          <pc:docMk/>
          <pc:sldMk cId="245441334" sldId="2147376427"/>
        </pc:sldMkLst>
      </pc:sldChg>
      <pc:sldChg chg="mod modClrScheme chgLayout">
        <pc:chgData name="Wang, Xing1 /CN/EXT" userId="e7e3a264-d79f-4d05-b0dc-a26ea78b597a" providerId="ADAL" clId="{551703A3-D83B-4335-A4C7-83F2B3864171}" dt="2025-03-10T09:41:39.851" v="1468" actId="700"/>
        <pc:sldMkLst>
          <pc:docMk/>
          <pc:sldMk cId="3743281346" sldId="2147376428"/>
        </pc:sldMkLst>
      </pc:sldChg>
      <pc:sldChg chg="mod modClrScheme chgLayout">
        <pc:chgData name="Wang, Xing1 /CN/EXT" userId="e7e3a264-d79f-4d05-b0dc-a26ea78b597a" providerId="ADAL" clId="{551703A3-D83B-4335-A4C7-83F2B3864171}" dt="2025-03-10T09:41:55.383" v="1472" actId="700"/>
        <pc:sldMkLst>
          <pc:docMk/>
          <pc:sldMk cId="2396538348" sldId="2147376431"/>
        </pc:sldMkLst>
      </pc:sldChg>
      <pc:sldChg chg="mod modClrScheme chgLayout">
        <pc:chgData name="Wang, Xing1 /CN/EXT" userId="e7e3a264-d79f-4d05-b0dc-a26ea78b597a" providerId="ADAL" clId="{551703A3-D83B-4335-A4C7-83F2B3864171}" dt="2025-03-10T09:42:00.573" v="1473" actId="700"/>
        <pc:sldMkLst>
          <pc:docMk/>
          <pc:sldMk cId="2159402005" sldId="2147376432"/>
        </pc:sldMkLst>
      </pc:sldChg>
      <pc:sldChg chg="addSp delSp modSp mod modClrScheme chgLayout modNotesTx">
        <pc:chgData name="Wang, Xing1 /CN/EXT" userId="e7e3a264-d79f-4d05-b0dc-a26ea78b597a" providerId="ADAL" clId="{551703A3-D83B-4335-A4C7-83F2B3864171}" dt="2025-03-10T09:42:07.805" v="1475" actId="700"/>
        <pc:sldMkLst>
          <pc:docMk/>
          <pc:sldMk cId="4246985430" sldId="2147376433"/>
        </pc:sldMkLst>
        <pc:picChg chg="del">
          <ac:chgData name="Wang, Xing1 /CN/EXT" userId="e7e3a264-d79f-4d05-b0dc-a26ea78b597a" providerId="ADAL" clId="{551703A3-D83B-4335-A4C7-83F2B3864171}" dt="2025-03-10T08:36:20.837" v="1169" actId="478"/>
          <ac:picMkLst>
            <pc:docMk/>
            <pc:sldMk cId="4246985430" sldId="2147376433"/>
            <ac:picMk id="4" creationId="{45117DA3-08C4-7FD4-A202-513CB3F65381}"/>
          </ac:picMkLst>
        </pc:picChg>
        <pc:picChg chg="add mod">
          <ac:chgData name="Wang, Xing1 /CN/EXT" userId="e7e3a264-d79f-4d05-b0dc-a26ea78b597a" providerId="ADAL" clId="{551703A3-D83B-4335-A4C7-83F2B3864171}" dt="2025-03-10T08:49:41.994" v="1216" actId="1076"/>
          <ac:picMkLst>
            <pc:docMk/>
            <pc:sldMk cId="4246985430" sldId="2147376433"/>
            <ac:picMk id="5" creationId="{0E87D36A-BC60-B206-3445-E47DCE49B5CB}"/>
          </ac:picMkLst>
        </pc:picChg>
      </pc:sldChg>
      <pc:sldChg chg="modSp mod modClrScheme chgLayout">
        <pc:chgData name="Wang, Xing1 /CN/EXT" userId="e7e3a264-d79f-4d05-b0dc-a26ea78b597a" providerId="ADAL" clId="{551703A3-D83B-4335-A4C7-83F2B3864171}" dt="2025-03-10T09:42:16.598" v="1477" actId="700"/>
        <pc:sldMkLst>
          <pc:docMk/>
          <pc:sldMk cId="2331853025" sldId="2147376435"/>
        </pc:sldMkLst>
        <pc:spChg chg="mod">
          <ac:chgData name="Wang, Xing1 /CN/EXT" userId="e7e3a264-d79f-4d05-b0dc-a26ea78b597a" providerId="ADAL" clId="{551703A3-D83B-4335-A4C7-83F2B3864171}" dt="2025-03-10T08:49:58.937" v="1225" actId="14100"/>
          <ac:spMkLst>
            <pc:docMk/>
            <pc:sldMk cId="2331853025" sldId="2147376435"/>
            <ac:spMk id="6" creationId="{71D0F878-8C72-1656-D669-24AF131F5EE3}"/>
          </ac:spMkLst>
        </pc:spChg>
      </pc:sldChg>
      <pc:sldChg chg="mod modClrScheme chgLayout">
        <pc:chgData name="Wang, Xing1 /CN/EXT" userId="e7e3a264-d79f-4d05-b0dc-a26ea78b597a" providerId="ADAL" clId="{551703A3-D83B-4335-A4C7-83F2B3864171}" dt="2025-03-10T09:42:19.547" v="1478" actId="700"/>
        <pc:sldMkLst>
          <pc:docMk/>
          <pc:sldMk cId="4229166338" sldId="2147376437"/>
        </pc:sldMkLst>
      </pc:sldChg>
      <pc:sldChg chg="mod modClrScheme chgLayout">
        <pc:chgData name="Wang, Xing1 /CN/EXT" userId="e7e3a264-d79f-4d05-b0dc-a26ea78b597a" providerId="ADAL" clId="{551703A3-D83B-4335-A4C7-83F2B3864171}" dt="2025-03-10T09:42:23.001" v="1479" actId="700"/>
        <pc:sldMkLst>
          <pc:docMk/>
          <pc:sldMk cId="730022459" sldId="2147376438"/>
        </pc:sldMkLst>
      </pc:sldChg>
      <pc:sldChg chg="mod modClrScheme chgLayout">
        <pc:chgData name="Wang, Xing1 /CN/EXT" userId="e7e3a264-d79f-4d05-b0dc-a26ea78b597a" providerId="ADAL" clId="{551703A3-D83B-4335-A4C7-83F2B3864171}" dt="2025-03-10T09:42:30.008" v="1481" actId="700"/>
        <pc:sldMkLst>
          <pc:docMk/>
          <pc:sldMk cId="505975562" sldId="2147376439"/>
        </pc:sldMkLst>
      </pc:sldChg>
      <pc:sldChg chg="mod modClrScheme chgLayout">
        <pc:chgData name="Wang, Xing1 /CN/EXT" userId="e7e3a264-d79f-4d05-b0dc-a26ea78b597a" providerId="ADAL" clId="{551703A3-D83B-4335-A4C7-83F2B3864171}" dt="2025-03-10T09:42:33.014" v="1482" actId="700"/>
        <pc:sldMkLst>
          <pc:docMk/>
          <pc:sldMk cId="1673379153" sldId="2147376441"/>
        </pc:sldMkLst>
      </pc:sldChg>
      <pc:sldChg chg="mod modClrScheme chgLayout">
        <pc:chgData name="Wang, Xing1 /CN/EXT" userId="e7e3a264-d79f-4d05-b0dc-a26ea78b597a" providerId="ADAL" clId="{551703A3-D83B-4335-A4C7-83F2B3864171}" dt="2025-03-10T09:42:25.714" v="1480" actId="700"/>
        <pc:sldMkLst>
          <pc:docMk/>
          <pc:sldMk cId="73919510" sldId="2147376442"/>
        </pc:sldMkLst>
      </pc:sldChg>
      <pc:sldChg chg="modSp mod modClrScheme chgLayout">
        <pc:chgData name="Wang, Xing1 /CN/EXT" userId="e7e3a264-d79f-4d05-b0dc-a26ea78b597a" providerId="ADAL" clId="{551703A3-D83B-4335-A4C7-83F2B3864171}" dt="2025-03-10T09:41:43.328" v="1469" actId="700"/>
        <pc:sldMkLst>
          <pc:docMk/>
          <pc:sldMk cId="2824793376" sldId="2147376444"/>
        </pc:sldMkLst>
        <pc:spChg chg="mod">
          <ac:chgData name="Wang, Xing1 /CN/EXT" userId="e7e3a264-d79f-4d05-b0dc-a26ea78b597a" providerId="ADAL" clId="{551703A3-D83B-4335-A4C7-83F2B3864171}" dt="2025-03-10T08:27:13.737" v="1154" actId="20577"/>
          <ac:spMkLst>
            <pc:docMk/>
            <pc:sldMk cId="2824793376" sldId="2147376444"/>
            <ac:spMk id="4" creationId="{2BB29E21-F94B-610C-7DC1-EEE97761DD05}"/>
          </ac:spMkLst>
        </pc:spChg>
      </pc:sldChg>
      <pc:sldChg chg="modSp mod modClrScheme chgLayout">
        <pc:chgData name="Wang, Xing1 /CN/EXT" userId="e7e3a264-d79f-4d05-b0dc-a26ea78b597a" providerId="ADAL" clId="{551703A3-D83B-4335-A4C7-83F2B3864171}" dt="2025-03-10T09:41:49.429" v="1470" actId="700"/>
        <pc:sldMkLst>
          <pc:docMk/>
          <pc:sldMk cId="674690702" sldId="2147376445"/>
        </pc:sldMkLst>
        <pc:spChg chg="mod">
          <ac:chgData name="Wang, Xing1 /CN/EXT" userId="e7e3a264-d79f-4d05-b0dc-a26ea78b597a" providerId="ADAL" clId="{551703A3-D83B-4335-A4C7-83F2B3864171}" dt="2025-03-10T09:36:23.770" v="1444" actId="1076"/>
          <ac:spMkLst>
            <pc:docMk/>
            <pc:sldMk cId="674690702" sldId="2147376445"/>
            <ac:spMk id="9" creationId="{0FCD7A1A-AC55-4A33-BF10-0F487B76AD7E}"/>
          </ac:spMkLst>
        </pc:spChg>
      </pc:sldChg>
      <pc:sldChg chg="del">
        <pc:chgData name="Wang, Xing1 /CN/EXT" userId="e7e3a264-d79f-4d05-b0dc-a26ea78b597a" providerId="ADAL" clId="{551703A3-D83B-4335-A4C7-83F2B3864171}" dt="2025-03-10T03:23:28.848" v="0" actId="2696"/>
        <pc:sldMkLst>
          <pc:docMk/>
          <pc:sldMk cId="359593139" sldId="2147376446"/>
        </pc:sldMkLst>
      </pc:sldChg>
      <pc:sldChg chg="addSp delSp modSp add mod modClrScheme chgLayout">
        <pc:chgData name="Wang, Xing1 /CN/EXT" userId="e7e3a264-d79f-4d05-b0dc-a26ea78b597a" providerId="ADAL" clId="{551703A3-D83B-4335-A4C7-83F2B3864171}" dt="2025-03-10T09:42:45.498" v="1485" actId="700"/>
        <pc:sldMkLst>
          <pc:docMk/>
          <pc:sldMk cId="3889439730" sldId="2147376446"/>
        </pc:sldMkLst>
        <pc:picChg chg="del">
          <ac:chgData name="Wang, Xing1 /CN/EXT" userId="e7e3a264-d79f-4d05-b0dc-a26ea78b597a" providerId="ADAL" clId="{551703A3-D83B-4335-A4C7-83F2B3864171}" dt="2025-03-10T08:53:58.781" v="1231" actId="478"/>
          <ac:picMkLst>
            <pc:docMk/>
            <pc:sldMk cId="3889439730" sldId="2147376446"/>
            <ac:picMk id="4" creationId="{FC6473E5-890A-42E9-4918-96464377C53B}"/>
          </ac:picMkLst>
        </pc:picChg>
        <pc:picChg chg="add mod">
          <ac:chgData name="Wang, Xing1 /CN/EXT" userId="e7e3a264-d79f-4d05-b0dc-a26ea78b597a" providerId="ADAL" clId="{551703A3-D83B-4335-A4C7-83F2B3864171}" dt="2025-03-10T08:54:18.969" v="1235" actId="1076"/>
          <ac:picMkLst>
            <pc:docMk/>
            <pc:sldMk cId="3889439730" sldId="2147376446"/>
            <ac:picMk id="5" creationId="{2E2DDF26-95CB-9CFD-A00E-A1DF16C71B57}"/>
          </ac:picMkLst>
        </pc:picChg>
      </pc:sldChg>
      <pc:sldChg chg="mod modClrScheme chgLayout">
        <pc:chgData name="Wang, Xing1 /CN/EXT" userId="e7e3a264-d79f-4d05-b0dc-a26ea78b597a" providerId="ADAL" clId="{551703A3-D83B-4335-A4C7-83F2B3864171}" dt="2025-03-10T09:43:47.412" v="1502" actId="700"/>
        <pc:sldMkLst>
          <pc:docMk/>
          <pc:sldMk cId="3218728706" sldId="2147376447"/>
        </pc:sldMkLst>
      </pc:sldChg>
      <pc:sldChg chg="mod modClrScheme chgLayout">
        <pc:chgData name="Wang, Xing1 /CN/EXT" userId="e7e3a264-d79f-4d05-b0dc-a26ea78b597a" providerId="ADAL" clId="{551703A3-D83B-4335-A4C7-83F2B3864171}" dt="2025-03-10T09:41:21.190" v="1464" actId="700"/>
        <pc:sldMkLst>
          <pc:docMk/>
          <pc:sldMk cId="786221991" sldId="2147376448"/>
        </pc:sldMkLst>
      </pc:sldChg>
      <pc:sldChg chg="mod modClrScheme chgLayout modNotesTx">
        <pc:chgData name="Wang, Xing1 /CN/EXT" userId="e7e3a264-d79f-4d05-b0dc-a26ea78b597a" providerId="ADAL" clId="{551703A3-D83B-4335-A4C7-83F2B3864171}" dt="2025-03-10T09:41:52.340" v="1471" actId="700"/>
        <pc:sldMkLst>
          <pc:docMk/>
          <pc:sldMk cId="1917435718" sldId="2147376449"/>
        </pc:sldMkLst>
      </pc:sldChg>
      <pc:sldChg chg="mod modClrScheme chgLayout">
        <pc:chgData name="Wang, Xing1 /CN/EXT" userId="e7e3a264-d79f-4d05-b0dc-a26ea78b597a" providerId="ADAL" clId="{551703A3-D83B-4335-A4C7-83F2B3864171}" dt="2025-03-10T09:43:32.540" v="1498" actId="700"/>
        <pc:sldMkLst>
          <pc:docMk/>
          <pc:sldMk cId="1639935486" sldId="2147376451"/>
        </pc:sldMkLst>
      </pc:sldChg>
      <pc:sldChg chg="modSp mod">
        <pc:chgData name="Wang, Xing1 /CN/EXT" userId="e7e3a264-d79f-4d05-b0dc-a26ea78b597a" providerId="ADAL" clId="{551703A3-D83B-4335-A4C7-83F2B3864171}" dt="2025-03-10T09:42:38.291" v="1483" actId="120"/>
        <pc:sldMkLst>
          <pc:docMk/>
          <pc:sldMk cId="2506401582" sldId="2147376452"/>
        </pc:sldMkLst>
        <pc:spChg chg="mod">
          <ac:chgData name="Wang, Xing1 /CN/EXT" userId="e7e3a264-d79f-4d05-b0dc-a26ea78b597a" providerId="ADAL" clId="{551703A3-D83B-4335-A4C7-83F2B3864171}" dt="2025-03-10T09:42:38.291" v="1483" actId="120"/>
          <ac:spMkLst>
            <pc:docMk/>
            <pc:sldMk cId="2506401582" sldId="2147376452"/>
            <ac:spMk id="3" creationId="{6D4A0C77-3ED9-B74C-8823-30518515F482}"/>
          </ac:spMkLst>
        </pc:spChg>
      </pc:sldChg>
      <pc:sldChg chg="modSp del mod">
        <pc:chgData name="Wang, Xing1 /CN/EXT" userId="e7e3a264-d79f-4d05-b0dc-a26ea78b597a" providerId="ADAL" clId="{551703A3-D83B-4335-A4C7-83F2B3864171}" dt="2025-03-10T09:48:05.614" v="1509" actId="47"/>
        <pc:sldMkLst>
          <pc:docMk/>
          <pc:sldMk cId="3359633286" sldId="2147376453"/>
        </pc:sldMkLst>
        <pc:spChg chg="mod">
          <ac:chgData name="Wang, Xing1 /CN/EXT" userId="e7e3a264-d79f-4d05-b0dc-a26ea78b597a" providerId="ADAL" clId="{551703A3-D83B-4335-A4C7-83F2B3864171}" dt="2025-03-10T09:43:39.936" v="1500" actId="120"/>
          <ac:spMkLst>
            <pc:docMk/>
            <pc:sldMk cId="3359633286" sldId="2147376453"/>
            <ac:spMk id="3" creationId="{6D4A0C77-3ED9-B74C-8823-30518515F482}"/>
          </ac:spMkLst>
        </pc:spChg>
      </pc:sldChg>
      <pc:sldChg chg="mod modClrScheme chgLayout">
        <pc:chgData name="Wang, Xing1 /CN/EXT" userId="e7e3a264-d79f-4d05-b0dc-a26ea78b597a" providerId="ADAL" clId="{551703A3-D83B-4335-A4C7-83F2B3864171}" dt="2025-03-10T09:42:59.211" v="1489" actId="700"/>
        <pc:sldMkLst>
          <pc:docMk/>
          <pc:sldMk cId="1614293848" sldId="2147376454"/>
        </pc:sldMkLst>
      </pc:sldChg>
      <pc:sldChg chg="mod modClrScheme chgLayout">
        <pc:chgData name="Wang, Xing1 /CN/EXT" userId="e7e3a264-d79f-4d05-b0dc-a26ea78b597a" providerId="ADAL" clId="{551703A3-D83B-4335-A4C7-83F2B3864171}" dt="2025-03-10T09:43:03.462" v="1490" actId="700"/>
        <pc:sldMkLst>
          <pc:docMk/>
          <pc:sldMk cId="1482520950" sldId="2147376455"/>
        </pc:sldMkLst>
      </pc:sldChg>
      <pc:sldChg chg="mod modClrScheme chgLayout">
        <pc:chgData name="Wang, Xing1 /CN/EXT" userId="e7e3a264-d79f-4d05-b0dc-a26ea78b597a" providerId="ADAL" clId="{551703A3-D83B-4335-A4C7-83F2B3864171}" dt="2025-03-10T09:43:12.156" v="1492" actId="700"/>
        <pc:sldMkLst>
          <pc:docMk/>
          <pc:sldMk cId="1400347754" sldId="2147376456"/>
        </pc:sldMkLst>
      </pc:sldChg>
      <pc:sldChg chg="mod modClrScheme chgLayout">
        <pc:chgData name="Wang, Xing1 /CN/EXT" userId="e7e3a264-d79f-4d05-b0dc-a26ea78b597a" providerId="ADAL" clId="{551703A3-D83B-4335-A4C7-83F2B3864171}" dt="2025-03-10T09:43:06.948" v="1491" actId="700"/>
        <pc:sldMkLst>
          <pc:docMk/>
          <pc:sldMk cId="3936317893" sldId="2147376457"/>
        </pc:sldMkLst>
      </pc:sldChg>
      <pc:sldChg chg="del mod ord modClrScheme chgLayout">
        <pc:chgData name="Wang, Xing1 /CN/EXT" userId="e7e3a264-d79f-4d05-b0dc-a26ea78b597a" providerId="ADAL" clId="{551703A3-D83B-4335-A4C7-83F2B3864171}" dt="2025-03-10T09:48:07.856" v="1510" actId="47"/>
        <pc:sldMkLst>
          <pc:docMk/>
          <pc:sldMk cId="2725673953" sldId="2147376460"/>
        </pc:sldMkLst>
      </pc:sldChg>
      <pc:sldChg chg="del">
        <pc:chgData name="Wang, Xing1 /CN/EXT" userId="e7e3a264-d79f-4d05-b0dc-a26ea78b597a" providerId="ADAL" clId="{551703A3-D83B-4335-A4C7-83F2B3864171}" dt="2025-03-10T07:56:16.942" v="1130" actId="2696"/>
        <pc:sldMkLst>
          <pc:docMk/>
          <pc:sldMk cId="2684339167" sldId="2147376461"/>
        </pc:sldMkLst>
      </pc:sldChg>
      <pc:sldChg chg="mod modClrScheme chgLayout">
        <pc:chgData name="Wang, Xing1 /CN/EXT" userId="e7e3a264-d79f-4d05-b0dc-a26ea78b597a" providerId="ADAL" clId="{551703A3-D83B-4335-A4C7-83F2B3864171}" dt="2025-03-10T09:43:15.368" v="1493" actId="700"/>
        <pc:sldMkLst>
          <pc:docMk/>
          <pc:sldMk cId="2037788145" sldId="2147376462"/>
        </pc:sldMkLst>
      </pc:sldChg>
      <pc:sldChg chg="addSp modSp add del mod">
        <pc:chgData name="Wang, Xing1 /CN/EXT" userId="e7e3a264-d79f-4d05-b0dc-a26ea78b597a" providerId="ADAL" clId="{551703A3-D83B-4335-A4C7-83F2B3864171}" dt="2025-03-10T08:36:59.045" v="1176" actId="2696"/>
        <pc:sldMkLst>
          <pc:docMk/>
          <pc:sldMk cId="1463318074" sldId="2147376463"/>
        </pc:sldMkLst>
        <pc:spChg chg="mod">
          <ac:chgData name="Wang, Xing1 /CN/EXT" userId="e7e3a264-d79f-4d05-b0dc-a26ea78b597a" providerId="ADAL" clId="{551703A3-D83B-4335-A4C7-83F2B3864171}" dt="2025-03-10T07:42:17.685" v="1118" actId="1076"/>
          <ac:spMkLst>
            <pc:docMk/>
            <pc:sldMk cId="1463318074" sldId="2147376463"/>
            <ac:spMk id="2" creationId="{D73B230C-1EC0-DB92-63AE-5824227C67CC}"/>
          </ac:spMkLst>
        </pc:spChg>
        <pc:spChg chg="mod">
          <ac:chgData name="Wang, Xing1 /CN/EXT" userId="e7e3a264-d79f-4d05-b0dc-a26ea78b597a" providerId="ADAL" clId="{551703A3-D83B-4335-A4C7-83F2B3864171}" dt="2025-03-10T07:42:14.384" v="1117" actId="1076"/>
          <ac:spMkLst>
            <pc:docMk/>
            <pc:sldMk cId="1463318074" sldId="2147376463"/>
            <ac:spMk id="4" creationId="{EC5A1D02-3A0B-4AE9-1054-393E381B3569}"/>
          </ac:spMkLst>
        </pc:spChg>
        <pc:picChg chg="add mod">
          <ac:chgData name="Wang, Xing1 /CN/EXT" userId="e7e3a264-d79f-4d05-b0dc-a26ea78b597a" providerId="ADAL" clId="{551703A3-D83B-4335-A4C7-83F2B3864171}" dt="2025-03-10T07:55:59.082" v="1127" actId="1076"/>
          <ac:picMkLst>
            <pc:docMk/>
            <pc:sldMk cId="1463318074" sldId="2147376463"/>
            <ac:picMk id="5" creationId="{965FDC95-C5FC-D6F1-AA59-6DABDBAB6364}"/>
          </ac:picMkLst>
        </pc:picChg>
        <pc:picChg chg="mod">
          <ac:chgData name="Wang, Xing1 /CN/EXT" userId="e7e3a264-d79f-4d05-b0dc-a26ea78b597a" providerId="ADAL" clId="{551703A3-D83B-4335-A4C7-83F2B3864171}" dt="2025-03-10T07:55:56.316" v="1126" actId="1076"/>
          <ac:picMkLst>
            <pc:docMk/>
            <pc:sldMk cId="1463318074" sldId="2147376463"/>
            <ac:picMk id="6" creationId="{F847F4D6-02CE-3A44-5117-12C09279D2CE}"/>
          </ac:picMkLst>
        </pc:picChg>
      </pc:sldChg>
      <pc:sldChg chg="del">
        <pc:chgData name="Wang, Xing1 /CN/EXT" userId="e7e3a264-d79f-4d05-b0dc-a26ea78b597a" providerId="ADAL" clId="{551703A3-D83B-4335-A4C7-83F2B3864171}" dt="2025-03-10T07:38:03.008" v="1083" actId="2696"/>
        <pc:sldMkLst>
          <pc:docMk/>
          <pc:sldMk cId="1732839450" sldId="2147376463"/>
        </pc:sldMkLst>
      </pc:sldChg>
      <pc:sldChg chg="add del">
        <pc:chgData name="Wang, Xing1 /CN/EXT" userId="e7e3a264-d79f-4d05-b0dc-a26ea78b597a" providerId="ADAL" clId="{551703A3-D83B-4335-A4C7-83F2B3864171}" dt="2025-03-10T08:49:32.171" v="1214" actId="47"/>
        <pc:sldMkLst>
          <pc:docMk/>
          <pc:sldMk cId="2302033817" sldId="2147376463"/>
        </pc:sldMkLst>
      </pc:sldChg>
      <pc:sldChg chg="modSp del mod">
        <pc:chgData name="Wang, Xing1 /CN/EXT" userId="e7e3a264-d79f-4d05-b0dc-a26ea78b597a" providerId="ADAL" clId="{551703A3-D83B-4335-A4C7-83F2B3864171}" dt="2025-03-10T07:19:29.687" v="959" actId="2696"/>
        <pc:sldMkLst>
          <pc:docMk/>
          <pc:sldMk cId="1961777095" sldId="2147376464"/>
        </pc:sldMkLst>
        <pc:spChg chg="mod">
          <ac:chgData name="Wang, Xing1 /CN/EXT" userId="e7e3a264-d79f-4d05-b0dc-a26ea78b597a" providerId="ADAL" clId="{551703A3-D83B-4335-A4C7-83F2B3864171}" dt="2025-03-10T04:20:34.917" v="770" actId="1076"/>
          <ac:spMkLst>
            <pc:docMk/>
            <pc:sldMk cId="1961777095" sldId="2147376464"/>
            <ac:spMk id="2" creationId="{D73B230C-1EC0-DB92-63AE-5824227C67CC}"/>
          </ac:spMkLst>
        </pc:spChg>
        <pc:spChg chg="mod">
          <ac:chgData name="Wang, Xing1 /CN/EXT" userId="e7e3a264-d79f-4d05-b0dc-a26ea78b597a" providerId="ADAL" clId="{551703A3-D83B-4335-A4C7-83F2B3864171}" dt="2025-03-10T05:56:12.565" v="782" actId="207"/>
          <ac:spMkLst>
            <pc:docMk/>
            <pc:sldMk cId="1961777095" sldId="2147376464"/>
            <ac:spMk id="4" creationId="{F66724D7-BB99-EE9E-A348-7283485DD455}"/>
          </ac:spMkLst>
        </pc:spChg>
      </pc:sldChg>
      <pc:sldChg chg="mod modClrScheme chgLayout">
        <pc:chgData name="Wang, Xing1 /CN/EXT" userId="e7e3a264-d79f-4d05-b0dc-a26ea78b597a" providerId="ADAL" clId="{551703A3-D83B-4335-A4C7-83F2B3864171}" dt="2025-03-10T09:43:18.154" v="1494" actId="700"/>
        <pc:sldMkLst>
          <pc:docMk/>
          <pc:sldMk cId="3535044655" sldId="2147376465"/>
        </pc:sldMkLst>
      </pc:sldChg>
      <pc:sldChg chg="mod modClrScheme chgLayout">
        <pc:chgData name="Wang, Xing1 /CN/EXT" userId="e7e3a264-d79f-4d05-b0dc-a26ea78b597a" providerId="ADAL" clId="{551703A3-D83B-4335-A4C7-83F2B3864171}" dt="2025-03-10T09:43:23.649" v="1495" actId="700"/>
        <pc:sldMkLst>
          <pc:docMk/>
          <pc:sldMk cId="4266056340" sldId="2147376467"/>
        </pc:sldMkLst>
      </pc:sldChg>
      <pc:sldChg chg="mod modClrScheme chgLayout">
        <pc:chgData name="Wang, Xing1 /CN/EXT" userId="e7e3a264-d79f-4d05-b0dc-a26ea78b597a" providerId="ADAL" clId="{551703A3-D83B-4335-A4C7-83F2B3864171}" dt="2025-03-10T09:43:26.658" v="1496" actId="700"/>
        <pc:sldMkLst>
          <pc:docMk/>
          <pc:sldMk cId="1236000972" sldId="2147376469"/>
        </pc:sldMkLst>
      </pc:sldChg>
      <pc:sldChg chg="modSp mod modClrScheme chgLayout">
        <pc:chgData name="Wang, Xing1 /CN/EXT" userId="e7e3a264-d79f-4d05-b0dc-a26ea78b597a" providerId="ADAL" clId="{551703A3-D83B-4335-A4C7-83F2B3864171}" dt="2025-03-10T09:43:29.687" v="1497" actId="700"/>
        <pc:sldMkLst>
          <pc:docMk/>
          <pc:sldMk cId="1140018203" sldId="2147376470"/>
        </pc:sldMkLst>
        <pc:spChg chg="mod">
          <ac:chgData name="Wang, Xing1 /CN/EXT" userId="e7e3a264-d79f-4d05-b0dc-a26ea78b597a" providerId="ADAL" clId="{551703A3-D83B-4335-A4C7-83F2B3864171}" dt="2025-03-10T07:57:37.820" v="1134" actId="1076"/>
          <ac:spMkLst>
            <pc:docMk/>
            <pc:sldMk cId="1140018203" sldId="2147376470"/>
            <ac:spMk id="2" creationId="{D73B230C-1EC0-DB92-63AE-5824227C67CC}"/>
          </ac:spMkLst>
        </pc:spChg>
        <pc:spChg chg="mod">
          <ac:chgData name="Wang, Xing1 /CN/EXT" userId="e7e3a264-d79f-4d05-b0dc-a26ea78b597a" providerId="ADAL" clId="{551703A3-D83B-4335-A4C7-83F2B3864171}" dt="2025-03-10T07:58:22.248" v="1148" actId="20577"/>
          <ac:spMkLst>
            <pc:docMk/>
            <pc:sldMk cId="1140018203" sldId="2147376470"/>
            <ac:spMk id="5" creationId="{F11557E1-DBAC-012C-1ECC-CB10B6272ABD}"/>
          </ac:spMkLst>
        </pc:spChg>
      </pc:sldChg>
      <pc:sldChg chg="addSp delSp modSp add mod modClrScheme chgLayout">
        <pc:chgData name="Wang, Xing1 /CN/EXT" userId="e7e3a264-d79f-4d05-b0dc-a26ea78b597a" providerId="ADAL" clId="{551703A3-D83B-4335-A4C7-83F2B3864171}" dt="2025-03-10T09:42:48.360" v="1486" actId="700"/>
        <pc:sldMkLst>
          <pc:docMk/>
          <pc:sldMk cId="1191020517" sldId="2147376471"/>
        </pc:sldMkLst>
        <pc:spChg chg="mod">
          <ac:chgData name="Wang, Xing1 /CN/EXT" userId="e7e3a264-d79f-4d05-b0dc-a26ea78b597a" providerId="ADAL" clId="{551703A3-D83B-4335-A4C7-83F2B3864171}" dt="2025-03-10T09:03:27.319" v="1352" actId="207"/>
          <ac:spMkLst>
            <pc:docMk/>
            <pc:sldMk cId="1191020517" sldId="2147376471"/>
            <ac:spMk id="2" creationId="{D73B230C-1EC0-DB92-63AE-5824227C67CC}"/>
          </ac:spMkLst>
        </pc:spChg>
        <pc:spChg chg="add del mod">
          <ac:chgData name="Wang, Xing1 /CN/EXT" userId="e7e3a264-d79f-4d05-b0dc-a26ea78b597a" providerId="ADAL" clId="{551703A3-D83B-4335-A4C7-83F2B3864171}" dt="2025-03-10T03:47:59.729" v="10" actId="478"/>
          <ac:spMkLst>
            <pc:docMk/>
            <pc:sldMk cId="1191020517" sldId="2147376471"/>
            <ac:spMk id="3" creationId="{A28C9842-CFED-A056-B199-E492EC9F29EF}"/>
          </ac:spMkLst>
        </pc:spChg>
        <pc:spChg chg="add mod">
          <ac:chgData name="Wang, Xing1 /CN/EXT" userId="e7e3a264-d79f-4d05-b0dc-a26ea78b597a" providerId="ADAL" clId="{551703A3-D83B-4335-A4C7-83F2B3864171}" dt="2025-03-10T09:03:35.545" v="1366" actId="1036"/>
          <ac:spMkLst>
            <pc:docMk/>
            <pc:sldMk cId="1191020517" sldId="2147376471"/>
            <ac:spMk id="6" creationId="{07E09513-F1D6-72DF-18D4-989C8415E781}"/>
          </ac:spMkLst>
        </pc:spChg>
        <pc:spChg chg="add del mod">
          <ac:chgData name="Wang, Xing1 /CN/EXT" userId="e7e3a264-d79f-4d05-b0dc-a26ea78b597a" providerId="ADAL" clId="{551703A3-D83B-4335-A4C7-83F2B3864171}" dt="2025-03-10T03:50:23.045" v="55" actId="478"/>
          <ac:spMkLst>
            <pc:docMk/>
            <pc:sldMk cId="1191020517" sldId="2147376471"/>
            <ac:spMk id="6" creationId="{59BC3925-9782-6D5E-FB13-7714E28D18A8}"/>
          </ac:spMkLst>
        </pc:spChg>
        <pc:spChg chg="add mod">
          <ac:chgData name="Wang, Xing1 /CN/EXT" userId="e7e3a264-d79f-4d05-b0dc-a26ea78b597a" providerId="ADAL" clId="{551703A3-D83B-4335-A4C7-83F2B3864171}" dt="2025-03-10T03:52:50.030" v="110" actId="164"/>
          <ac:spMkLst>
            <pc:docMk/>
            <pc:sldMk cId="1191020517" sldId="2147376471"/>
            <ac:spMk id="7" creationId="{8907E449-E83B-37DD-AB05-11F7D56BE435}"/>
          </ac:spMkLst>
        </pc:spChg>
        <pc:spChg chg="add mod">
          <ac:chgData name="Wang, Xing1 /CN/EXT" userId="e7e3a264-d79f-4d05-b0dc-a26ea78b597a" providerId="ADAL" clId="{551703A3-D83B-4335-A4C7-83F2B3864171}" dt="2025-03-10T09:05:38.312" v="1383" actId="207"/>
          <ac:spMkLst>
            <pc:docMk/>
            <pc:sldMk cId="1191020517" sldId="2147376471"/>
            <ac:spMk id="8" creationId="{F490EF64-FAF0-B97B-203E-6506952896C2}"/>
          </ac:spMkLst>
        </pc:spChg>
        <pc:spChg chg="add del mod">
          <ac:chgData name="Wang, Xing1 /CN/EXT" userId="e7e3a264-d79f-4d05-b0dc-a26ea78b597a" providerId="ADAL" clId="{551703A3-D83B-4335-A4C7-83F2B3864171}" dt="2025-03-10T08:55:27.258" v="1245" actId="478"/>
          <ac:spMkLst>
            <pc:docMk/>
            <pc:sldMk cId="1191020517" sldId="2147376471"/>
            <ac:spMk id="11" creationId="{0F36819F-7198-EBB1-CBD8-AE307435C3B5}"/>
          </ac:spMkLst>
        </pc:spChg>
        <pc:spChg chg="add mod">
          <ac:chgData name="Wang, Xing1 /CN/EXT" userId="e7e3a264-d79f-4d05-b0dc-a26ea78b597a" providerId="ADAL" clId="{551703A3-D83B-4335-A4C7-83F2B3864171}" dt="2025-03-10T04:13:50.974" v="661" actId="164"/>
          <ac:spMkLst>
            <pc:docMk/>
            <pc:sldMk cId="1191020517" sldId="2147376471"/>
            <ac:spMk id="12" creationId="{DE9130D1-9495-491F-ADF0-50917B63AE29}"/>
          </ac:spMkLst>
        </pc:spChg>
        <pc:spChg chg="add mod">
          <ac:chgData name="Wang, Xing1 /CN/EXT" userId="e7e3a264-d79f-4d05-b0dc-a26ea78b597a" providerId="ADAL" clId="{551703A3-D83B-4335-A4C7-83F2B3864171}" dt="2025-03-10T09:05:32.310" v="1382" actId="207"/>
          <ac:spMkLst>
            <pc:docMk/>
            <pc:sldMk cId="1191020517" sldId="2147376471"/>
            <ac:spMk id="13" creationId="{87572D68-3DED-F6CD-835D-6F341161B11A}"/>
          </ac:spMkLst>
        </pc:spChg>
        <pc:spChg chg="mod">
          <ac:chgData name="Wang, Xing1 /CN/EXT" userId="e7e3a264-d79f-4d05-b0dc-a26ea78b597a" providerId="ADAL" clId="{551703A3-D83B-4335-A4C7-83F2B3864171}" dt="2025-03-10T03:54:11.583" v="142"/>
          <ac:spMkLst>
            <pc:docMk/>
            <pc:sldMk cId="1191020517" sldId="2147376471"/>
            <ac:spMk id="15" creationId="{07131DBE-4ED3-D514-5BC8-DB13BFA8BD77}"/>
          </ac:spMkLst>
        </pc:spChg>
        <pc:spChg chg="mod">
          <ac:chgData name="Wang, Xing1 /CN/EXT" userId="e7e3a264-d79f-4d05-b0dc-a26ea78b597a" providerId="ADAL" clId="{551703A3-D83B-4335-A4C7-83F2B3864171}" dt="2025-03-10T09:05:42.017" v="1384" actId="207"/>
          <ac:spMkLst>
            <pc:docMk/>
            <pc:sldMk cId="1191020517" sldId="2147376471"/>
            <ac:spMk id="16" creationId="{6AFA667F-85A9-CD0A-98CE-F3AFC3F40A52}"/>
          </ac:spMkLst>
        </pc:spChg>
        <pc:spChg chg="add mod">
          <ac:chgData name="Wang, Xing1 /CN/EXT" userId="e7e3a264-d79f-4d05-b0dc-a26ea78b597a" providerId="ADAL" clId="{551703A3-D83B-4335-A4C7-83F2B3864171}" dt="2025-03-10T08:58:08.272" v="1305" actId="1076"/>
          <ac:spMkLst>
            <pc:docMk/>
            <pc:sldMk cId="1191020517" sldId="2147376471"/>
            <ac:spMk id="17" creationId="{04559FBC-9DED-A234-FC30-13FD358456B8}"/>
          </ac:spMkLst>
        </pc:spChg>
        <pc:spChg chg="add mod">
          <ac:chgData name="Wang, Xing1 /CN/EXT" userId="e7e3a264-d79f-4d05-b0dc-a26ea78b597a" providerId="ADAL" clId="{551703A3-D83B-4335-A4C7-83F2B3864171}" dt="2025-03-10T04:13:50.974" v="661" actId="164"/>
          <ac:spMkLst>
            <pc:docMk/>
            <pc:sldMk cId="1191020517" sldId="2147376471"/>
            <ac:spMk id="18" creationId="{29A93464-8591-8581-10A8-777A419F81DB}"/>
          </ac:spMkLst>
        </pc:spChg>
        <pc:spChg chg="add mod">
          <ac:chgData name="Wang, Xing1 /CN/EXT" userId="e7e3a264-d79f-4d05-b0dc-a26ea78b597a" providerId="ADAL" clId="{551703A3-D83B-4335-A4C7-83F2B3864171}" dt="2025-03-10T09:06:00.524" v="1390" actId="207"/>
          <ac:spMkLst>
            <pc:docMk/>
            <pc:sldMk cId="1191020517" sldId="2147376471"/>
            <ac:spMk id="19" creationId="{BEE49E4E-C332-11F5-99AB-F2FD0431E68D}"/>
          </ac:spMkLst>
        </pc:spChg>
        <pc:spChg chg="mod">
          <ac:chgData name="Wang, Xing1 /CN/EXT" userId="e7e3a264-d79f-4d05-b0dc-a26ea78b597a" providerId="ADAL" clId="{551703A3-D83B-4335-A4C7-83F2B3864171}" dt="2025-03-10T03:54:52.285" v="182"/>
          <ac:spMkLst>
            <pc:docMk/>
            <pc:sldMk cId="1191020517" sldId="2147376471"/>
            <ac:spMk id="21" creationId="{AB3915A6-5445-79D0-AB69-47542C4D2363}"/>
          </ac:spMkLst>
        </pc:spChg>
        <pc:spChg chg="mod">
          <ac:chgData name="Wang, Xing1 /CN/EXT" userId="e7e3a264-d79f-4d05-b0dc-a26ea78b597a" providerId="ADAL" clId="{551703A3-D83B-4335-A4C7-83F2B3864171}" dt="2025-03-10T09:05:47.921" v="1387" actId="113"/>
          <ac:spMkLst>
            <pc:docMk/>
            <pc:sldMk cId="1191020517" sldId="2147376471"/>
            <ac:spMk id="22" creationId="{14D92B19-699F-1807-CE43-201356F898FE}"/>
          </ac:spMkLst>
        </pc:spChg>
        <pc:spChg chg="add del mod">
          <ac:chgData name="Wang, Xing1 /CN/EXT" userId="e7e3a264-d79f-4d05-b0dc-a26ea78b597a" providerId="ADAL" clId="{551703A3-D83B-4335-A4C7-83F2B3864171}" dt="2025-03-10T08:55:30.995" v="1246" actId="478"/>
          <ac:spMkLst>
            <pc:docMk/>
            <pc:sldMk cId="1191020517" sldId="2147376471"/>
            <ac:spMk id="23" creationId="{D33A112A-6667-D63A-7104-1A9365E1C239}"/>
          </ac:spMkLst>
        </pc:spChg>
        <pc:spChg chg="add mod">
          <ac:chgData name="Wang, Xing1 /CN/EXT" userId="e7e3a264-d79f-4d05-b0dc-a26ea78b597a" providerId="ADAL" clId="{551703A3-D83B-4335-A4C7-83F2B3864171}" dt="2025-03-10T04:13:50.974" v="661" actId="164"/>
          <ac:spMkLst>
            <pc:docMk/>
            <pc:sldMk cId="1191020517" sldId="2147376471"/>
            <ac:spMk id="24" creationId="{58D60B90-D8BA-5260-5E6A-CA893C679CDD}"/>
          </ac:spMkLst>
        </pc:spChg>
        <pc:spChg chg="add mod">
          <ac:chgData name="Wang, Xing1 /CN/EXT" userId="e7e3a264-d79f-4d05-b0dc-a26ea78b597a" providerId="ADAL" clId="{551703A3-D83B-4335-A4C7-83F2B3864171}" dt="2025-03-10T08:54:59.273" v="1236" actId="21"/>
          <ac:spMkLst>
            <pc:docMk/>
            <pc:sldMk cId="1191020517" sldId="2147376471"/>
            <ac:spMk id="25" creationId="{7D43F30D-EFD1-247C-0AAC-F733521E5B12}"/>
          </ac:spMkLst>
        </pc:spChg>
        <pc:spChg chg="add del mod">
          <ac:chgData name="Wang, Xing1 /CN/EXT" userId="e7e3a264-d79f-4d05-b0dc-a26ea78b597a" providerId="ADAL" clId="{551703A3-D83B-4335-A4C7-83F2B3864171}" dt="2025-03-10T08:59:44.571" v="1320" actId="478"/>
          <ac:spMkLst>
            <pc:docMk/>
            <pc:sldMk cId="1191020517" sldId="2147376471"/>
            <ac:spMk id="26" creationId="{E18A82A8-08A1-4B82-BF4C-BF9A67460E0D}"/>
          </ac:spMkLst>
        </pc:spChg>
        <pc:spChg chg="add mod">
          <ac:chgData name="Wang, Xing1 /CN/EXT" userId="e7e3a264-d79f-4d05-b0dc-a26ea78b597a" providerId="ADAL" clId="{551703A3-D83B-4335-A4C7-83F2B3864171}" dt="2025-03-10T09:06:06.371" v="1392" actId="207"/>
          <ac:spMkLst>
            <pc:docMk/>
            <pc:sldMk cId="1191020517" sldId="2147376471"/>
            <ac:spMk id="27" creationId="{4D53D48A-5C7C-455D-8888-9C890368A2DF}"/>
          </ac:spMkLst>
        </pc:spChg>
        <pc:spChg chg="add del mod">
          <ac:chgData name="Wang, Xing1 /CN/EXT" userId="e7e3a264-d79f-4d05-b0dc-a26ea78b597a" providerId="ADAL" clId="{551703A3-D83B-4335-A4C7-83F2B3864171}" dt="2025-03-10T08:58:39.838" v="1312" actId="478"/>
          <ac:spMkLst>
            <pc:docMk/>
            <pc:sldMk cId="1191020517" sldId="2147376471"/>
            <ac:spMk id="28" creationId="{AD91C154-FFCD-E678-6A4E-C29B0109F1D9}"/>
          </ac:spMkLst>
        </pc:spChg>
        <pc:spChg chg="del mod topLvl">
          <ac:chgData name="Wang, Xing1 /CN/EXT" userId="e7e3a264-d79f-4d05-b0dc-a26ea78b597a" providerId="ADAL" clId="{551703A3-D83B-4335-A4C7-83F2B3864171}" dt="2025-03-10T09:01:50.559" v="1337" actId="478"/>
          <ac:spMkLst>
            <pc:docMk/>
            <pc:sldMk cId="1191020517" sldId="2147376471"/>
            <ac:spMk id="30" creationId="{7EF0533D-B6A7-FF4A-CE78-02980D2E67F1}"/>
          </ac:spMkLst>
        </pc:spChg>
        <pc:spChg chg="del mod topLvl">
          <ac:chgData name="Wang, Xing1 /CN/EXT" userId="e7e3a264-d79f-4d05-b0dc-a26ea78b597a" providerId="ADAL" clId="{551703A3-D83B-4335-A4C7-83F2B3864171}" dt="2025-03-10T09:01:53.764" v="1338" actId="478"/>
          <ac:spMkLst>
            <pc:docMk/>
            <pc:sldMk cId="1191020517" sldId="2147376471"/>
            <ac:spMk id="31" creationId="{122B7FA0-45DB-7D34-1E68-342EBC68902A}"/>
          </ac:spMkLst>
        </pc:spChg>
        <pc:spChg chg="add mod">
          <ac:chgData name="Wang, Xing1 /CN/EXT" userId="e7e3a264-d79f-4d05-b0dc-a26ea78b597a" providerId="ADAL" clId="{551703A3-D83B-4335-A4C7-83F2B3864171}" dt="2025-03-10T08:59:50.979" v="1321" actId="1076"/>
          <ac:spMkLst>
            <pc:docMk/>
            <pc:sldMk cId="1191020517" sldId="2147376471"/>
            <ac:spMk id="32" creationId="{531E02AB-EFDF-1F78-AB3B-E6BEBF4FCE2A}"/>
          </ac:spMkLst>
        </pc:spChg>
        <pc:spChg chg="add mod">
          <ac:chgData name="Wang, Xing1 /CN/EXT" userId="e7e3a264-d79f-4d05-b0dc-a26ea78b597a" providerId="ADAL" clId="{551703A3-D83B-4335-A4C7-83F2B3864171}" dt="2025-03-10T09:06:11.285" v="1394" actId="207"/>
          <ac:spMkLst>
            <pc:docMk/>
            <pc:sldMk cId="1191020517" sldId="2147376471"/>
            <ac:spMk id="33" creationId="{5191EAB9-052E-6D3F-7B3C-EEE891943CC4}"/>
          </ac:spMkLst>
        </pc:spChg>
        <pc:spChg chg="add del mod">
          <ac:chgData name="Wang, Xing1 /CN/EXT" userId="e7e3a264-d79f-4d05-b0dc-a26ea78b597a" providerId="ADAL" clId="{551703A3-D83B-4335-A4C7-83F2B3864171}" dt="2025-03-10T08:58:42.026" v="1313" actId="478"/>
          <ac:spMkLst>
            <pc:docMk/>
            <pc:sldMk cId="1191020517" sldId="2147376471"/>
            <ac:spMk id="34" creationId="{8494383F-8451-AB9F-CB7C-324D493C3EF2}"/>
          </ac:spMkLst>
        </pc:spChg>
        <pc:spChg chg="add del">
          <ac:chgData name="Wang, Xing1 /CN/EXT" userId="e7e3a264-d79f-4d05-b0dc-a26ea78b597a" providerId="ADAL" clId="{551703A3-D83B-4335-A4C7-83F2B3864171}" dt="2025-03-10T09:00:32.267" v="1326" actId="478"/>
          <ac:spMkLst>
            <pc:docMk/>
            <pc:sldMk cId="1191020517" sldId="2147376471"/>
            <ac:spMk id="35" creationId="{41D2D76A-7CED-D661-EA16-62620E727BD3}"/>
          </ac:spMkLst>
        </pc:spChg>
        <pc:spChg chg="mod topLvl">
          <ac:chgData name="Wang, Xing1 /CN/EXT" userId="e7e3a264-d79f-4d05-b0dc-a26ea78b597a" providerId="ADAL" clId="{551703A3-D83B-4335-A4C7-83F2B3864171}" dt="2025-03-10T09:02:04.135" v="1339" actId="1076"/>
          <ac:spMkLst>
            <pc:docMk/>
            <pc:sldMk cId="1191020517" sldId="2147376471"/>
            <ac:spMk id="36" creationId="{6A6FE825-4B16-8B07-05DB-3E821FA2858E}"/>
          </ac:spMkLst>
        </pc:spChg>
        <pc:spChg chg="mod topLvl">
          <ac:chgData name="Wang, Xing1 /CN/EXT" userId="e7e3a264-d79f-4d05-b0dc-a26ea78b597a" providerId="ADAL" clId="{551703A3-D83B-4335-A4C7-83F2B3864171}" dt="2025-03-10T09:07:02.464" v="1426" actId="113"/>
          <ac:spMkLst>
            <pc:docMk/>
            <pc:sldMk cId="1191020517" sldId="2147376471"/>
            <ac:spMk id="37" creationId="{0A0CD8BA-C7EA-FA39-BBAF-90686CC55DDC}"/>
          </ac:spMkLst>
        </pc:spChg>
        <pc:spChg chg="add mod">
          <ac:chgData name="Wang, Xing1 /CN/EXT" userId="e7e3a264-d79f-4d05-b0dc-a26ea78b597a" providerId="ADAL" clId="{551703A3-D83B-4335-A4C7-83F2B3864171}" dt="2025-03-10T09:00:04.789" v="1323" actId="1076"/>
          <ac:spMkLst>
            <pc:docMk/>
            <pc:sldMk cId="1191020517" sldId="2147376471"/>
            <ac:spMk id="38" creationId="{08A10C46-A81E-D1E6-4D62-31274CCDA600}"/>
          </ac:spMkLst>
        </pc:spChg>
        <pc:spChg chg="add mod">
          <ac:chgData name="Wang, Xing1 /CN/EXT" userId="e7e3a264-d79f-4d05-b0dc-a26ea78b597a" providerId="ADAL" clId="{551703A3-D83B-4335-A4C7-83F2B3864171}" dt="2025-03-10T09:06:18.484" v="1398" actId="207"/>
          <ac:spMkLst>
            <pc:docMk/>
            <pc:sldMk cId="1191020517" sldId="2147376471"/>
            <ac:spMk id="39" creationId="{94FFF5CD-812D-0D81-94C9-A2094B30C998}"/>
          </ac:spMkLst>
        </pc:spChg>
        <pc:spChg chg="add del mod">
          <ac:chgData name="Wang, Xing1 /CN/EXT" userId="e7e3a264-d79f-4d05-b0dc-a26ea78b597a" providerId="ADAL" clId="{551703A3-D83B-4335-A4C7-83F2B3864171}" dt="2025-03-10T08:58:43.879" v="1314" actId="478"/>
          <ac:spMkLst>
            <pc:docMk/>
            <pc:sldMk cId="1191020517" sldId="2147376471"/>
            <ac:spMk id="40" creationId="{0558F197-2381-5421-844A-9093638319EF}"/>
          </ac:spMkLst>
        </pc:spChg>
        <pc:spChg chg="add del mod">
          <ac:chgData name="Wang, Xing1 /CN/EXT" userId="e7e3a264-d79f-4d05-b0dc-a26ea78b597a" providerId="ADAL" clId="{551703A3-D83B-4335-A4C7-83F2B3864171}" dt="2025-03-10T09:01:04.590" v="1336" actId="478"/>
          <ac:spMkLst>
            <pc:docMk/>
            <pc:sldMk cId="1191020517" sldId="2147376471"/>
            <ac:spMk id="41" creationId="{670292D8-8718-65C3-1B0E-023C6BFFAD7A}"/>
          </ac:spMkLst>
        </pc:spChg>
        <pc:spChg chg="mod topLvl">
          <ac:chgData name="Wang, Xing1 /CN/EXT" userId="e7e3a264-d79f-4d05-b0dc-a26ea78b597a" providerId="ADAL" clId="{551703A3-D83B-4335-A4C7-83F2B3864171}" dt="2025-03-10T09:02:24.181" v="1341" actId="1076"/>
          <ac:spMkLst>
            <pc:docMk/>
            <pc:sldMk cId="1191020517" sldId="2147376471"/>
            <ac:spMk id="42" creationId="{746692E7-D942-E89F-2132-41938C78980E}"/>
          </ac:spMkLst>
        </pc:spChg>
        <pc:spChg chg="mod topLvl">
          <ac:chgData name="Wang, Xing1 /CN/EXT" userId="e7e3a264-d79f-4d05-b0dc-a26ea78b597a" providerId="ADAL" clId="{551703A3-D83B-4335-A4C7-83F2B3864171}" dt="2025-03-10T09:07:05.397" v="1427" actId="113"/>
          <ac:spMkLst>
            <pc:docMk/>
            <pc:sldMk cId="1191020517" sldId="2147376471"/>
            <ac:spMk id="43" creationId="{2D9F105C-AB8C-ED11-B9D7-AF0E0E5BDC24}"/>
          </ac:spMkLst>
        </pc:spChg>
        <pc:spChg chg="add mod">
          <ac:chgData name="Wang, Xing1 /CN/EXT" userId="e7e3a264-d79f-4d05-b0dc-a26ea78b597a" providerId="ADAL" clId="{551703A3-D83B-4335-A4C7-83F2B3864171}" dt="2025-03-10T09:03:35.545" v="1366" actId="1036"/>
          <ac:spMkLst>
            <pc:docMk/>
            <pc:sldMk cId="1191020517" sldId="2147376471"/>
            <ac:spMk id="45" creationId="{F209CE40-9702-2FF8-2602-78AB598F5B90}"/>
          </ac:spMkLst>
        </pc:spChg>
        <pc:spChg chg="add mod">
          <ac:chgData name="Wang, Xing1 /CN/EXT" userId="e7e3a264-d79f-4d05-b0dc-a26ea78b597a" providerId="ADAL" clId="{551703A3-D83B-4335-A4C7-83F2B3864171}" dt="2025-03-10T04:15:16.092" v="673"/>
          <ac:spMkLst>
            <pc:docMk/>
            <pc:sldMk cId="1191020517" sldId="2147376471"/>
            <ac:spMk id="46" creationId="{18EC0737-493B-ABE7-E945-2198382B96A5}"/>
          </ac:spMkLst>
        </pc:spChg>
        <pc:spChg chg="add mod">
          <ac:chgData name="Wang, Xing1 /CN/EXT" userId="e7e3a264-d79f-4d05-b0dc-a26ea78b597a" providerId="ADAL" clId="{551703A3-D83B-4335-A4C7-83F2B3864171}" dt="2025-03-10T04:15:16.092" v="673"/>
          <ac:spMkLst>
            <pc:docMk/>
            <pc:sldMk cId="1191020517" sldId="2147376471"/>
            <ac:spMk id="47" creationId="{A1F10DF1-E650-7D33-F630-247675EED6DA}"/>
          </ac:spMkLst>
        </pc:spChg>
        <pc:spChg chg="add mod">
          <ac:chgData name="Wang, Xing1 /CN/EXT" userId="e7e3a264-d79f-4d05-b0dc-a26ea78b597a" providerId="ADAL" clId="{551703A3-D83B-4335-A4C7-83F2B3864171}" dt="2025-03-10T04:15:16.092" v="673"/>
          <ac:spMkLst>
            <pc:docMk/>
            <pc:sldMk cId="1191020517" sldId="2147376471"/>
            <ac:spMk id="48" creationId="{EBB87A99-A3E7-1DDA-27AE-E1A9544F520E}"/>
          </ac:spMkLst>
        </pc:spChg>
        <pc:spChg chg="mod">
          <ac:chgData name="Wang, Xing1 /CN/EXT" userId="e7e3a264-d79f-4d05-b0dc-a26ea78b597a" providerId="ADAL" clId="{551703A3-D83B-4335-A4C7-83F2B3864171}" dt="2025-03-10T04:15:16.092" v="673"/>
          <ac:spMkLst>
            <pc:docMk/>
            <pc:sldMk cId="1191020517" sldId="2147376471"/>
            <ac:spMk id="50" creationId="{45884844-BBEA-A387-533B-BCAEBFA03FAD}"/>
          </ac:spMkLst>
        </pc:spChg>
        <pc:spChg chg="mod">
          <ac:chgData name="Wang, Xing1 /CN/EXT" userId="e7e3a264-d79f-4d05-b0dc-a26ea78b597a" providerId="ADAL" clId="{551703A3-D83B-4335-A4C7-83F2B3864171}" dt="2025-03-10T04:15:16.092" v="673"/>
          <ac:spMkLst>
            <pc:docMk/>
            <pc:sldMk cId="1191020517" sldId="2147376471"/>
            <ac:spMk id="51" creationId="{C5170815-375E-03E8-4BE9-D3614DBA65AC}"/>
          </ac:spMkLst>
        </pc:spChg>
        <pc:spChg chg="add mod">
          <ac:chgData name="Wang, Xing1 /CN/EXT" userId="e7e3a264-d79f-4d05-b0dc-a26ea78b597a" providerId="ADAL" clId="{551703A3-D83B-4335-A4C7-83F2B3864171}" dt="2025-03-10T09:03:35.545" v="1366" actId="1036"/>
          <ac:spMkLst>
            <pc:docMk/>
            <pc:sldMk cId="1191020517" sldId="2147376471"/>
            <ac:spMk id="52" creationId="{89C16E86-5EE5-F3FF-F164-A51426AB5F3D}"/>
          </ac:spMkLst>
        </pc:spChg>
        <pc:spChg chg="add mod">
          <ac:chgData name="Wang, Xing1 /CN/EXT" userId="e7e3a264-d79f-4d05-b0dc-a26ea78b597a" providerId="ADAL" clId="{551703A3-D83B-4335-A4C7-83F2B3864171}" dt="2025-03-10T09:03:35.545" v="1366" actId="1036"/>
          <ac:spMkLst>
            <pc:docMk/>
            <pc:sldMk cId="1191020517" sldId="2147376471"/>
            <ac:spMk id="53" creationId="{B2D1FDBA-3BC9-0518-F35B-6CD6A4682BBF}"/>
          </ac:spMkLst>
        </pc:spChg>
        <pc:spChg chg="add mod">
          <ac:chgData name="Wang, Xing1 /CN/EXT" userId="e7e3a264-d79f-4d05-b0dc-a26ea78b597a" providerId="ADAL" clId="{551703A3-D83B-4335-A4C7-83F2B3864171}" dt="2025-03-10T04:18:15.956" v="740" actId="164"/>
          <ac:spMkLst>
            <pc:docMk/>
            <pc:sldMk cId="1191020517" sldId="2147376471"/>
            <ac:spMk id="54" creationId="{A575F145-718E-4933-770A-83C9AACF666C}"/>
          </ac:spMkLst>
        </pc:spChg>
        <pc:spChg chg="add mod">
          <ac:chgData name="Wang, Xing1 /CN/EXT" userId="e7e3a264-d79f-4d05-b0dc-a26ea78b597a" providerId="ADAL" clId="{551703A3-D83B-4335-A4C7-83F2B3864171}" dt="2025-03-10T04:18:15.956" v="740" actId="164"/>
          <ac:spMkLst>
            <pc:docMk/>
            <pc:sldMk cId="1191020517" sldId="2147376471"/>
            <ac:spMk id="55" creationId="{66B0DCA3-025F-9675-B392-3DE920F1B6C7}"/>
          </ac:spMkLst>
        </pc:spChg>
        <pc:spChg chg="add mod">
          <ac:chgData name="Wang, Xing1 /CN/EXT" userId="e7e3a264-d79f-4d05-b0dc-a26ea78b597a" providerId="ADAL" clId="{551703A3-D83B-4335-A4C7-83F2B3864171}" dt="2025-03-10T09:03:35.545" v="1366" actId="1036"/>
          <ac:spMkLst>
            <pc:docMk/>
            <pc:sldMk cId="1191020517" sldId="2147376471"/>
            <ac:spMk id="56" creationId="{83BF9A09-922B-ECBE-5C5E-B6D7A59183C2}"/>
          </ac:spMkLst>
        </pc:spChg>
        <pc:spChg chg="add mod">
          <ac:chgData name="Wang, Xing1 /CN/EXT" userId="e7e3a264-d79f-4d05-b0dc-a26ea78b597a" providerId="ADAL" clId="{551703A3-D83B-4335-A4C7-83F2B3864171}" dt="2025-03-10T09:03:35.545" v="1366" actId="1036"/>
          <ac:spMkLst>
            <pc:docMk/>
            <pc:sldMk cId="1191020517" sldId="2147376471"/>
            <ac:spMk id="58" creationId="{C9B6AA94-D48D-375C-A2BD-019D41D30300}"/>
          </ac:spMkLst>
        </pc:spChg>
        <pc:spChg chg="add mod">
          <ac:chgData name="Wang, Xing1 /CN/EXT" userId="e7e3a264-d79f-4d05-b0dc-a26ea78b597a" providerId="ADAL" clId="{551703A3-D83B-4335-A4C7-83F2B3864171}" dt="2025-03-10T09:03:35.545" v="1366" actId="1036"/>
          <ac:spMkLst>
            <pc:docMk/>
            <pc:sldMk cId="1191020517" sldId="2147376471"/>
            <ac:spMk id="59" creationId="{985C7847-0051-DB73-C2B1-52142149180D}"/>
          </ac:spMkLst>
        </pc:spChg>
        <pc:grpChg chg="add mod">
          <ac:chgData name="Wang, Xing1 /CN/EXT" userId="e7e3a264-d79f-4d05-b0dc-a26ea78b597a" providerId="ADAL" clId="{551703A3-D83B-4335-A4C7-83F2B3864171}" dt="2025-03-10T04:13:50.974" v="661" actId="164"/>
          <ac:grpSpMkLst>
            <pc:docMk/>
            <pc:sldMk cId="1191020517" sldId="2147376471"/>
            <ac:grpSpMk id="10" creationId="{E8CB8AC3-67FF-8CA9-87C4-1939D2656823}"/>
          </ac:grpSpMkLst>
        </pc:grpChg>
        <pc:grpChg chg="add mod">
          <ac:chgData name="Wang, Xing1 /CN/EXT" userId="e7e3a264-d79f-4d05-b0dc-a26ea78b597a" providerId="ADAL" clId="{551703A3-D83B-4335-A4C7-83F2B3864171}" dt="2025-03-10T04:13:50.974" v="661" actId="164"/>
          <ac:grpSpMkLst>
            <pc:docMk/>
            <pc:sldMk cId="1191020517" sldId="2147376471"/>
            <ac:grpSpMk id="14" creationId="{51899C9E-5C5D-F3B1-1FFE-DE5AE31877AB}"/>
          </ac:grpSpMkLst>
        </pc:grpChg>
        <pc:grpChg chg="add mod">
          <ac:chgData name="Wang, Xing1 /CN/EXT" userId="e7e3a264-d79f-4d05-b0dc-a26ea78b597a" providerId="ADAL" clId="{551703A3-D83B-4335-A4C7-83F2B3864171}" dt="2025-03-10T04:13:50.974" v="661" actId="164"/>
          <ac:grpSpMkLst>
            <pc:docMk/>
            <pc:sldMk cId="1191020517" sldId="2147376471"/>
            <ac:grpSpMk id="20" creationId="{B6A335DD-4AA5-71D8-0CD7-BEA537C1F44F}"/>
          </ac:grpSpMkLst>
        </pc:grpChg>
        <pc:grpChg chg="add del mod">
          <ac:chgData name="Wang, Xing1 /CN/EXT" userId="e7e3a264-d79f-4d05-b0dc-a26ea78b597a" providerId="ADAL" clId="{551703A3-D83B-4335-A4C7-83F2B3864171}" dt="2025-03-10T04:07:22.214" v="607" actId="165"/>
          <ac:grpSpMkLst>
            <pc:docMk/>
            <pc:sldMk cId="1191020517" sldId="2147376471"/>
            <ac:grpSpMk id="29" creationId="{261571D9-7F73-1E29-AE3B-1A4CBBA9CC74}"/>
          </ac:grpSpMkLst>
        </pc:grpChg>
        <pc:grpChg chg="add del mod">
          <ac:chgData name="Wang, Xing1 /CN/EXT" userId="e7e3a264-d79f-4d05-b0dc-a26ea78b597a" providerId="ADAL" clId="{551703A3-D83B-4335-A4C7-83F2B3864171}" dt="2025-03-10T04:07:25.733" v="608" actId="165"/>
          <ac:grpSpMkLst>
            <pc:docMk/>
            <pc:sldMk cId="1191020517" sldId="2147376471"/>
            <ac:grpSpMk id="35" creationId="{B0EFBC49-BEC6-4C95-531A-14C84B29005F}"/>
          </ac:grpSpMkLst>
        </pc:grpChg>
        <pc:grpChg chg="add del mod">
          <ac:chgData name="Wang, Xing1 /CN/EXT" userId="e7e3a264-d79f-4d05-b0dc-a26ea78b597a" providerId="ADAL" clId="{551703A3-D83B-4335-A4C7-83F2B3864171}" dt="2025-03-10T04:07:29.477" v="609" actId="165"/>
          <ac:grpSpMkLst>
            <pc:docMk/>
            <pc:sldMk cId="1191020517" sldId="2147376471"/>
            <ac:grpSpMk id="41" creationId="{78D06EDE-2230-0A5B-7A64-D7D4A9F60585}"/>
          </ac:grpSpMkLst>
        </pc:grpChg>
        <pc:grpChg chg="add mod">
          <ac:chgData name="Wang, Xing1 /CN/EXT" userId="e7e3a264-d79f-4d05-b0dc-a26ea78b597a" providerId="ADAL" clId="{551703A3-D83B-4335-A4C7-83F2B3864171}" dt="2025-03-10T09:03:35.545" v="1366" actId="1036"/>
          <ac:grpSpMkLst>
            <pc:docMk/>
            <pc:sldMk cId="1191020517" sldId="2147376471"/>
            <ac:grpSpMk id="44" creationId="{7678111C-D7C4-9198-2F09-C03849D503D8}"/>
          </ac:grpSpMkLst>
        </pc:grpChg>
        <pc:grpChg chg="add mod">
          <ac:chgData name="Wang, Xing1 /CN/EXT" userId="e7e3a264-d79f-4d05-b0dc-a26ea78b597a" providerId="ADAL" clId="{551703A3-D83B-4335-A4C7-83F2B3864171}" dt="2025-03-10T04:15:16.092" v="673"/>
          <ac:grpSpMkLst>
            <pc:docMk/>
            <pc:sldMk cId="1191020517" sldId="2147376471"/>
            <ac:grpSpMk id="49" creationId="{3A08A096-9530-C074-1BEB-B95DF666B95A}"/>
          </ac:grpSpMkLst>
        </pc:grpChg>
        <pc:grpChg chg="add del mod">
          <ac:chgData name="Wang, Xing1 /CN/EXT" userId="e7e3a264-d79f-4d05-b0dc-a26ea78b597a" providerId="ADAL" clId="{551703A3-D83B-4335-A4C7-83F2B3864171}" dt="2025-03-10T04:19:04.324" v="757" actId="478"/>
          <ac:grpSpMkLst>
            <pc:docMk/>
            <pc:sldMk cId="1191020517" sldId="2147376471"/>
            <ac:grpSpMk id="57" creationId="{D704C38C-020D-C881-F06B-D701D30A46D2}"/>
          </ac:grpSpMkLst>
        </pc:grpChg>
        <pc:graphicFrameChg chg="add del mod modGraphic">
          <ac:chgData name="Wang, Xing1 /CN/EXT" userId="e7e3a264-d79f-4d05-b0dc-a26ea78b597a" providerId="ADAL" clId="{551703A3-D83B-4335-A4C7-83F2B3864171}" dt="2025-03-10T03:52:42.790" v="109" actId="478"/>
          <ac:graphicFrameMkLst>
            <pc:docMk/>
            <pc:sldMk cId="1191020517" sldId="2147376471"/>
            <ac:graphicFrameMk id="4" creationId="{E429FC3B-19CC-FB4B-E68C-07A3D9D92112}"/>
          </ac:graphicFrameMkLst>
        </pc:graphicFrameChg>
        <pc:picChg chg="del">
          <ac:chgData name="Wang, Xing1 /CN/EXT" userId="e7e3a264-d79f-4d05-b0dc-a26ea78b597a" providerId="ADAL" clId="{551703A3-D83B-4335-A4C7-83F2B3864171}" dt="2025-03-10T03:47:01.171" v="3" actId="478"/>
          <ac:picMkLst>
            <pc:docMk/>
            <pc:sldMk cId="1191020517" sldId="2147376471"/>
            <ac:picMk id="5" creationId="{73A6753C-1597-8244-B14B-F875466BFCF5}"/>
          </ac:picMkLst>
        </pc:picChg>
        <pc:cxnChg chg="add mod">
          <ac:chgData name="Wang, Xing1 /CN/EXT" userId="e7e3a264-d79f-4d05-b0dc-a26ea78b597a" providerId="ADAL" clId="{551703A3-D83B-4335-A4C7-83F2B3864171}" dt="2025-03-10T09:03:35.545" v="1366" actId="1036"/>
          <ac:cxnSpMkLst>
            <pc:docMk/>
            <pc:sldMk cId="1191020517" sldId="2147376471"/>
            <ac:cxnSpMk id="4" creationId="{79500EE1-3A8F-EAE5-8C15-FA6DC693A75A}"/>
          </ac:cxnSpMkLst>
        </pc:cxnChg>
        <pc:cxnChg chg="add mod">
          <ac:chgData name="Wang, Xing1 /CN/EXT" userId="e7e3a264-d79f-4d05-b0dc-a26ea78b597a" providerId="ADAL" clId="{551703A3-D83B-4335-A4C7-83F2B3864171}" dt="2025-03-10T09:03:35.545" v="1366" actId="1036"/>
          <ac:cxnSpMkLst>
            <pc:docMk/>
            <pc:sldMk cId="1191020517" sldId="2147376471"/>
            <ac:cxnSpMk id="29" creationId="{6B57363B-6A4D-BDCB-2C82-BFCE24BE1C51}"/>
          </ac:cxnSpMkLst>
        </pc:cxnChg>
        <pc:cxnChg chg="add mod">
          <ac:chgData name="Wang, Xing1 /CN/EXT" userId="e7e3a264-d79f-4d05-b0dc-a26ea78b597a" providerId="ADAL" clId="{551703A3-D83B-4335-A4C7-83F2B3864171}" dt="2025-03-10T09:03:35.545" v="1366" actId="1036"/>
          <ac:cxnSpMkLst>
            <pc:docMk/>
            <pc:sldMk cId="1191020517" sldId="2147376471"/>
            <ac:cxnSpMk id="46" creationId="{17CC9F17-8808-6B8D-DD49-F8D2A726E17A}"/>
          </ac:cxnSpMkLst>
        </pc:cxnChg>
        <pc:cxnChg chg="add mod">
          <ac:chgData name="Wang, Xing1 /CN/EXT" userId="e7e3a264-d79f-4d05-b0dc-a26ea78b597a" providerId="ADAL" clId="{551703A3-D83B-4335-A4C7-83F2B3864171}" dt="2025-03-10T09:03:35.545" v="1366" actId="1036"/>
          <ac:cxnSpMkLst>
            <pc:docMk/>
            <pc:sldMk cId="1191020517" sldId="2147376471"/>
            <ac:cxnSpMk id="47" creationId="{8CA2474A-30BF-4DA4-9E79-D00F6D3A4B53}"/>
          </ac:cxnSpMkLst>
        </pc:cxnChg>
      </pc:sldChg>
      <pc:sldChg chg="addSp delSp modSp add mod modClrScheme chgLayout">
        <pc:chgData name="Wang, Xing1 /CN/EXT" userId="e7e3a264-d79f-4d05-b0dc-a26ea78b597a" providerId="ADAL" clId="{551703A3-D83B-4335-A4C7-83F2B3864171}" dt="2025-03-10T09:42:53.473" v="1487" actId="700"/>
        <pc:sldMkLst>
          <pc:docMk/>
          <pc:sldMk cId="882684263" sldId="2147376472"/>
        </pc:sldMkLst>
        <pc:spChg chg="del">
          <ac:chgData name="Wang, Xing1 /CN/EXT" userId="e7e3a264-d79f-4d05-b0dc-a26ea78b597a" providerId="ADAL" clId="{551703A3-D83B-4335-A4C7-83F2B3864171}" dt="2025-03-10T05:56:51.289" v="785" actId="478"/>
          <ac:spMkLst>
            <pc:docMk/>
            <pc:sldMk cId="882684263" sldId="2147376472"/>
            <ac:spMk id="2" creationId="{D73B230C-1EC0-DB92-63AE-5824227C67CC}"/>
          </ac:spMkLst>
        </pc:spChg>
        <pc:spChg chg="add mod">
          <ac:chgData name="Wang, Xing1 /CN/EXT" userId="e7e3a264-d79f-4d05-b0dc-a26ea78b597a" providerId="ADAL" clId="{551703A3-D83B-4335-A4C7-83F2B3864171}" dt="2025-03-10T05:56:51.634" v="786"/>
          <ac:spMkLst>
            <pc:docMk/>
            <pc:sldMk cId="882684263" sldId="2147376472"/>
            <ac:spMk id="3" creationId="{2A43402A-4091-DBE0-BF01-404AA54E1DD5}"/>
          </ac:spMkLst>
        </pc:spChg>
        <pc:spChg chg="del">
          <ac:chgData name="Wang, Xing1 /CN/EXT" userId="e7e3a264-d79f-4d05-b0dc-a26ea78b597a" providerId="ADAL" clId="{551703A3-D83B-4335-A4C7-83F2B3864171}" dt="2025-03-10T05:56:44.367" v="784" actId="478"/>
          <ac:spMkLst>
            <pc:docMk/>
            <pc:sldMk cId="882684263" sldId="2147376472"/>
            <ac:spMk id="45" creationId="{F209CE40-9702-2FF8-2602-78AB598F5B90}"/>
          </ac:spMkLst>
        </pc:spChg>
        <pc:spChg chg="del">
          <ac:chgData name="Wang, Xing1 /CN/EXT" userId="e7e3a264-d79f-4d05-b0dc-a26ea78b597a" providerId="ADAL" clId="{551703A3-D83B-4335-A4C7-83F2B3864171}" dt="2025-03-10T05:56:44.367" v="784" actId="478"/>
          <ac:spMkLst>
            <pc:docMk/>
            <pc:sldMk cId="882684263" sldId="2147376472"/>
            <ac:spMk id="52" creationId="{89C16E86-5EE5-F3FF-F164-A51426AB5F3D}"/>
          </ac:spMkLst>
        </pc:spChg>
        <pc:spChg chg="del">
          <ac:chgData name="Wang, Xing1 /CN/EXT" userId="e7e3a264-d79f-4d05-b0dc-a26ea78b597a" providerId="ADAL" clId="{551703A3-D83B-4335-A4C7-83F2B3864171}" dt="2025-03-10T05:56:44.367" v="784" actId="478"/>
          <ac:spMkLst>
            <pc:docMk/>
            <pc:sldMk cId="882684263" sldId="2147376472"/>
            <ac:spMk id="53" creationId="{B2D1FDBA-3BC9-0518-F35B-6CD6A4682BBF}"/>
          </ac:spMkLst>
        </pc:spChg>
        <pc:spChg chg="del">
          <ac:chgData name="Wang, Xing1 /CN/EXT" userId="e7e3a264-d79f-4d05-b0dc-a26ea78b597a" providerId="ADAL" clId="{551703A3-D83B-4335-A4C7-83F2B3864171}" dt="2025-03-10T05:56:44.367" v="784" actId="478"/>
          <ac:spMkLst>
            <pc:docMk/>
            <pc:sldMk cId="882684263" sldId="2147376472"/>
            <ac:spMk id="56" creationId="{83BF9A09-922B-ECBE-5C5E-B6D7A59183C2}"/>
          </ac:spMkLst>
        </pc:spChg>
        <pc:spChg chg="del">
          <ac:chgData name="Wang, Xing1 /CN/EXT" userId="e7e3a264-d79f-4d05-b0dc-a26ea78b597a" providerId="ADAL" clId="{551703A3-D83B-4335-A4C7-83F2B3864171}" dt="2025-03-10T05:56:44.367" v="784" actId="478"/>
          <ac:spMkLst>
            <pc:docMk/>
            <pc:sldMk cId="882684263" sldId="2147376472"/>
            <ac:spMk id="58" creationId="{C9B6AA94-D48D-375C-A2BD-019D41D30300}"/>
          </ac:spMkLst>
        </pc:spChg>
        <pc:spChg chg="del">
          <ac:chgData name="Wang, Xing1 /CN/EXT" userId="e7e3a264-d79f-4d05-b0dc-a26ea78b597a" providerId="ADAL" clId="{551703A3-D83B-4335-A4C7-83F2B3864171}" dt="2025-03-10T05:56:44.367" v="784" actId="478"/>
          <ac:spMkLst>
            <pc:docMk/>
            <pc:sldMk cId="882684263" sldId="2147376472"/>
            <ac:spMk id="59" creationId="{985C7847-0051-DB73-C2B1-52142149180D}"/>
          </ac:spMkLst>
        </pc:spChg>
        <pc:grpChg chg="del">
          <ac:chgData name="Wang, Xing1 /CN/EXT" userId="e7e3a264-d79f-4d05-b0dc-a26ea78b597a" providerId="ADAL" clId="{551703A3-D83B-4335-A4C7-83F2B3864171}" dt="2025-03-10T05:56:44.367" v="784" actId="478"/>
          <ac:grpSpMkLst>
            <pc:docMk/>
            <pc:sldMk cId="882684263" sldId="2147376472"/>
            <ac:grpSpMk id="44" creationId="{7678111C-D7C4-9198-2F09-C03849D503D8}"/>
          </ac:grpSpMkLst>
        </pc:grpChg>
        <pc:graphicFrameChg chg="add mod modGraphic">
          <ac:chgData name="Wang, Xing1 /CN/EXT" userId="e7e3a264-d79f-4d05-b0dc-a26ea78b597a" providerId="ADAL" clId="{551703A3-D83B-4335-A4C7-83F2B3864171}" dt="2025-03-10T09:04:57.906" v="1369" actId="1076"/>
          <ac:graphicFrameMkLst>
            <pc:docMk/>
            <pc:sldMk cId="882684263" sldId="2147376472"/>
            <ac:graphicFrameMk id="4" creationId="{228C5499-E791-BBD2-1DAD-03F049017485}"/>
          </ac:graphicFrameMkLst>
        </pc:graphicFrameChg>
      </pc:sldChg>
      <pc:sldChg chg="addSp delSp modSp add mod modClrScheme chgLayout">
        <pc:chgData name="Wang, Xing1 /CN/EXT" userId="e7e3a264-d79f-4d05-b0dc-a26ea78b597a" providerId="ADAL" clId="{551703A3-D83B-4335-A4C7-83F2B3864171}" dt="2025-03-10T09:42:56.404" v="1488" actId="700"/>
        <pc:sldMkLst>
          <pc:docMk/>
          <pc:sldMk cId="3197287482" sldId="2147376473"/>
        </pc:sldMkLst>
        <pc:spChg chg="mod">
          <ac:chgData name="Wang, Xing1 /CN/EXT" userId="e7e3a264-d79f-4d05-b0dc-a26ea78b597a" providerId="ADAL" clId="{551703A3-D83B-4335-A4C7-83F2B3864171}" dt="2025-03-10T07:35:02.746" v="1060" actId="1035"/>
          <ac:spMkLst>
            <pc:docMk/>
            <pc:sldMk cId="3197287482" sldId="2147376473"/>
            <ac:spMk id="3" creationId="{2A43402A-4091-DBE0-BF01-404AA54E1DD5}"/>
          </ac:spMkLst>
        </pc:spChg>
        <pc:spChg chg="add mod">
          <ac:chgData name="Wang, Xing1 /CN/EXT" userId="e7e3a264-d79f-4d05-b0dc-a26ea78b597a" providerId="ADAL" clId="{551703A3-D83B-4335-A4C7-83F2B3864171}" dt="2025-03-10T07:35:06.861" v="1061" actId="1076"/>
          <ac:spMkLst>
            <pc:docMk/>
            <pc:sldMk cId="3197287482" sldId="2147376473"/>
            <ac:spMk id="5" creationId="{C1E13082-3414-0A50-B5AB-82DB046054B2}"/>
          </ac:spMkLst>
        </pc:spChg>
        <pc:spChg chg="add del mod">
          <ac:chgData name="Wang, Xing1 /CN/EXT" userId="e7e3a264-d79f-4d05-b0dc-a26ea78b597a" providerId="ADAL" clId="{551703A3-D83B-4335-A4C7-83F2B3864171}" dt="2025-03-10T07:35:16.521" v="1063" actId="478"/>
          <ac:spMkLst>
            <pc:docMk/>
            <pc:sldMk cId="3197287482" sldId="2147376473"/>
            <ac:spMk id="6" creationId="{36A1F5D1-F47F-F706-2617-686D5F0C9B4F}"/>
          </ac:spMkLst>
        </pc:spChg>
        <pc:spChg chg="add mod">
          <ac:chgData name="Wang, Xing1 /CN/EXT" userId="e7e3a264-d79f-4d05-b0dc-a26ea78b597a" providerId="ADAL" clId="{551703A3-D83B-4335-A4C7-83F2B3864171}" dt="2025-03-10T07:56:11.077" v="1129" actId="20577"/>
          <ac:spMkLst>
            <pc:docMk/>
            <pc:sldMk cId="3197287482" sldId="2147376473"/>
            <ac:spMk id="7" creationId="{854E5F17-23C0-4CCA-6232-676834DF0C41}"/>
          </ac:spMkLst>
        </pc:spChg>
        <pc:graphicFrameChg chg="del">
          <ac:chgData name="Wang, Xing1 /CN/EXT" userId="e7e3a264-d79f-4d05-b0dc-a26ea78b597a" providerId="ADAL" clId="{551703A3-D83B-4335-A4C7-83F2B3864171}" dt="2025-03-10T07:32:15.955" v="990" actId="478"/>
          <ac:graphicFrameMkLst>
            <pc:docMk/>
            <pc:sldMk cId="3197287482" sldId="2147376473"/>
            <ac:graphicFrameMk id="4" creationId="{228C5499-E791-BBD2-1DAD-03F049017485}"/>
          </ac:graphicFrameMkLst>
        </pc:graphicFrameChg>
        <pc:picChg chg="add mod">
          <ac:chgData name="Wang, Xing1 /CN/EXT" userId="e7e3a264-d79f-4d05-b0dc-a26ea78b597a" providerId="ADAL" clId="{551703A3-D83B-4335-A4C7-83F2B3864171}" dt="2025-03-10T07:35:40.047" v="1065" actId="1076"/>
          <ac:picMkLst>
            <pc:docMk/>
            <pc:sldMk cId="3197287482" sldId="2147376473"/>
            <ac:picMk id="8" creationId="{598AFE3F-DB75-6A22-56A6-60CCBA2980DD}"/>
          </ac:picMkLst>
        </pc:picChg>
        <pc:picChg chg="add mod">
          <ac:chgData name="Wang, Xing1 /CN/EXT" userId="e7e3a264-d79f-4d05-b0dc-a26ea78b597a" providerId="ADAL" clId="{551703A3-D83B-4335-A4C7-83F2B3864171}" dt="2025-03-10T07:35:42.620" v="1066" actId="1076"/>
          <ac:picMkLst>
            <pc:docMk/>
            <pc:sldMk cId="3197287482" sldId="2147376473"/>
            <ac:picMk id="10" creationId="{E215A966-20B1-A3BB-5D03-998F2E0D225F}"/>
          </ac:picMkLst>
        </pc:picChg>
      </pc:sldChg>
      <pc:sldChg chg="addSp delSp modSp add mod modClrScheme chgLayout">
        <pc:chgData name="Wang, Xing1 /CN/EXT" userId="e7e3a264-d79f-4d05-b0dc-a26ea78b597a" providerId="ADAL" clId="{551703A3-D83B-4335-A4C7-83F2B3864171}" dt="2025-03-10T09:42:10.854" v="1476" actId="700"/>
        <pc:sldMkLst>
          <pc:docMk/>
          <pc:sldMk cId="18501072" sldId="2147376474"/>
        </pc:sldMkLst>
        <pc:spChg chg="add mod">
          <ac:chgData name="Wang, Xing1 /CN/EXT" userId="e7e3a264-d79f-4d05-b0dc-a26ea78b597a" providerId="ADAL" clId="{551703A3-D83B-4335-A4C7-83F2B3864171}" dt="2025-03-10T08:44:09.442" v="1205" actId="20577"/>
          <ac:spMkLst>
            <pc:docMk/>
            <pc:sldMk cId="18501072" sldId="2147376474"/>
            <ac:spMk id="2" creationId="{63B9DF9C-3FB2-CF87-D4D4-DB5A6957508C}"/>
          </ac:spMkLst>
        </pc:spChg>
        <pc:spChg chg="add mod">
          <ac:chgData name="Wang, Xing1 /CN/EXT" userId="e7e3a264-d79f-4d05-b0dc-a26ea78b597a" providerId="ADAL" clId="{551703A3-D83B-4335-A4C7-83F2B3864171}" dt="2025-03-10T08:44:37.890" v="1212" actId="1076"/>
          <ac:spMkLst>
            <pc:docMk/>
            <pc:sldMk cId="18501072" sldId="2147376474"/>
            <ac:spMk id="5" creationId="{EF1596A8-E99C-E2FD-A79F-C958105AEA63}"/>
          </ac:spMkLst>
        </pc:spChg>
        <pc:spChg chg="mod">
          <ac:chgData name="Wang, Xing1 /CN/EXT" userId="e7e3a264-d79f-4d05-b0dc-a26ea78b597a" providerId="ADAL" clId="{551703A3-D83B-4335-A4C7-83F2B3864171}" dt="2025-03-10T08:44:03.383" v="1203" actId="1076"/>
          <ac:spMkLst>
            <pc:docMk/>
            <pc:sldMk cId="18501072" sldId="2147376474"/>
            <ac:spMk id="6" creationId="{71D0F878-8C72-1656-D669-24AF131F5EE3}"/>
          </ac:spMkLst>
        </pc:spChg>
        <pc:spChg chg="del">
          <ac:chgData name="Wang, Xing1 /CN/EXT" userId="e7e3a264-d79f-4d05-b0dc-a26ea78b597a" providerId="ADAL" clId="{551703A3-D83B-4335-A4C7-83F2B3864171}" dt="2025-03-10T08:37:40.181" v="1192" actId="478"/>
          <ac:spMkLst>
            <pc:docMk/>
            <pc:sldMk cId="18501072" sldId="2147376474"/>
            <ac:spMk id="8" creationId="{8EEE0EB2-2451-3B68-5DC0-1023DED71649}"/>
          </ac:spMkLst>
        </pc:spChg>
        <pc:picChg chg="add mod">
          <ac:chgData name="Wang, Xing1 /CN/EXT" userId="e7e3a264-d79f-4d05-b0dc-a26ea78b597a" providerId="ADAL" clId="{551703A3-D83B-4335-A4C7-83F2B3864171}" dt="2025-03-10T08:44:33.224" v="1211" actId="14100"/>
          <ac:picMkLst>
            <pc:docMk/>
            <pc:sldMk cId="18501072" sldId="2147376474"/>
            <ac:picMk id="4" creationId="{6C557CDE-F71B-F731-5804-49F558211308}"/>
          </ac:picMkLst>
        </pc:picChg>
        <pc:picChg chg="del">
          <ac:chgData name="Wang, Xing1 /CN/EXT" userId="e7e3a264-d79f-4d05-b0dc-a26ea78b597a" providerId="ADAL" clId="{551703A3-D83B-4335-A4C7-83F2B3864171}" dt="2025-03-10T08:37:37.995" v="1190" actId="478"/>
          <ac:picMkLst>
            <pc:docMk/>
            <pc:sldMk cId="18501072" sldId="2147376474"/>
            <ac:picMk id="7" creationId="{44A441F0-1A9C-5A7B-3403-E92541CB12D4}"/>
          </ac:picMkLst>
        </pc:picChg>
        <pc:picChg chg="add mod">
          <ac:chgData name="Wang, Xing1 /CN/EXT" userId="e7e3a264-d79f-4d05-b0dc-a26ea78b597a" providerId="ADAL" clId="{551703A3-D83B-4335-A4C7-83F2B3864171}" dt="2025-03-10T08:44:43.591" v="1213" actId="1076"/>
          <ac:picMkLst>
            <pc:docMk/>
            <pc:sldMk cId="18501072" sldId="2147376474"/>
            <ac:picMk id="10" creationId="{87621FF0-F16B-CA6A-2F4C-84845A4AB18F}"/>
          </ac:picMkLst>
        </pc:picChg>
        <pc:picChg chg="del">
          <ac:chgData name="Wang, Xing1 /CN/EXT" userId="e7e3a264-d79f-4d05-b0dc-a26ea78b597a" providerId="ADAL" clId="{551703A3-D83B-4335-A4C7-83F2B3864171}" dt="2025-03-10T08:37:38.637" v="1191" actId="478"/>
          <ac:picMkLst>
            <pc:docMk/>
            <pc:sldMk cId="18501072" sldId="2147376474"/>
            <ac:picMk id="11" creationId="{079CFEEE-BC59-5A94-8A03-9AD51732D147}"/>
          </ac:picMkLst>
        </pc:picChg>
      </pc:sldChg>
      <pc:sldChg chg="delSp new del mod">
        <pc:chgData name="Wang, Xing1 /CN/EXT" userId="e7e3a264-d79f-4d05-b0dc-a26ea78b597a" providerId="ADAL" clId="{551703A3-D83B-4335-A4C7-83F2B3864171}" dt="2025-03-10T09:23:09.553" v="1439" actId="47"/>
        <pc:sldMkLst>
          <pc:docMk/>
          <pc:sldMk cId="2631491500" sldId="2147376475"/>
        </pc:sldMkLst>
        <pc:spChg chg="del">
          <ac:chgData name="Wang, Xing1 /CN/EXT" userId="e7e3a264-d79f-4d05-b0dc-a26ea78b597a" providerId="ADAL" clId="{551703A3-D83B-4335-A4C7-83F2B3864171}" dt="2025-03-10T09:23:07.568" v="1438" actId="478"/>
          <ac:spMkLst>
            <pc:docMk/>
            <pc:sldMk cId="2631491500" sldId="2147376475"/>
            <ac:spMk id="10" creationId="{6413F6C6-E1F0-F0AB-12CD-F0F766C4C71F}"/>
          </ac:spMkLst>
        </pc:spChg>
        <pc:spChg chg="del">
          <ac:chgData name="Wang, Xing1 /CN/EXT" userId="e7e3a264-d79f-4d05-b0dc-a26ea78b597a" providerId="ADAL" clId="{551703A3-D83B-4335-A4C7-83F2B3864171}" dt="2025-03-10T09:23:06.704" v="1437" actId="478"/>
          <ac:spMkLst>
            <pc:docMk/>
            <pc:sldMk cId="2631491500" sldId="2147376475"/>
            <ac:spMk id="11" creationId="{6C720919-DB20-02EC-CA21-95080D2E920E}"/>
          </ac:spMkLst>
        </pc:spChg>
      </pc:sldChg>
      <pc:sldMasterChg chg="del">
        <pc:chgData name="Wang, Xing1 /CN/EXT" userId="e7e3a264-d79f-4d05-b0dc-a26ea78b597a" providerId="ADAL" clId="{551703A3-D83B-4335-A4C7-83F2B3864171}" dt="2025-03-10T09:33:43.256" v="1440" actId="2696"/>
        <pc:sldMasterMkLst>
          <pc:docMk/>
          <pc:sldMasterMk cId="2629600916" sldId="2147483660"/>
        </pc:sldMasterMkLst>
      </pc:sldMasterChg>
      <pc:sldMasterChg chg="del">
        <pc:chgData name="Wang, Xing1 /CN/EXT" userId="e7e3a264-d79f-4d05-b0dc-a26ea78b597a" providerId="ADAL" clId="{551703A3-D83B-4335-A4C7-83F2B3864171}" dt="2025-03-10T09:33:44.372" v="1441" actId="2696"/>
        <pc:sldMasterMkLst>
          <pc:docMk/>
          <pc:sldMasterMk cId="704980839" sldId="2147483694"/>
        </pc:sldMasterMkLst>
      </pc:sldMasterChg>
      <pc:sldMasterChg chg="modSp mod modSldLayout">
        <pc:chgData name="Wang, Xing1 /CN/EXT" userId="e7e3a264-d79f-4d05-b0dc-a26ea78b597a" providerId="ADAL" clId="{551703A3-D83B-4335-A4C7-83F2B3864171}" dt="2025-03-10T09:47:00.652" v="1508" actId="6013"/>
        <pc:sldMasterMkLst>
          <pc:docMk/>
          <pc:sldMasterMk cId="883253381" sldId="2147483733"/>
        </pc:sldMasterMkLst>
        <pc:spChg chg="mod">
          <ac:chgData name="Wang, Xing1 /CN/EXT" userId="e7e3a264-d79f-4d05-b0dc-a26ea78b597a" providerId="ADAL" clId="{551703A3-D83B-4335-A4C7-83F2B3864171}" dt="2025-03-10T09:11:03.986" v="1430" actId="20577"/>
          <ac:spMkLst>
            <pc:docMk/>
            <pc:sldMasterMk cId="883253381" sldId="2147483733"/>
            <ac:spMk id="6" creationId="{00000000-0000-0000-0000-000000000000}"/>
          </ac:spMkLst>
        </pc:spChg>
        <pc:sldLayoutChg chg="modSp mod">
          <pc:chgData name="Wang, Xing1 /CN/EXT" userId="e7e3a264-d79f-4d05-b0dc-a26ea78b597a" providerId="ADAL" clId="{551703A3-D83B-4335-A4C7-83F2B3864171}" dt="2025-03-10T09:11:47.272" v="1434" actId="20577"/>
          <pc:sldLayoutMkLst>
            <pc:docMk/>
            <pc:sldMasterMk cId="883253381" sldId="2147483733"/>
            <pc:sldLayoutMk cId="3271804631" sldId="2147483750"/>
          </pc:sldLayoutMkLst>
          <pc:spChg chg="mod">
            <ac:chgData name="Wang, Xing1 /CN/EXT" userId="e7e3a264-d79f-4d05-b0dc-a26ea78b597a" providerId="ADAL" clId="{551703A3-D83B-4335-A4C7-83F2B3864171}" dt="2025-03-10T09:11:47.272" v="1434" actId="20577"/>
            <ac:spMkLst>
              <pc:docMk/>
              <pc:sldMasterMk cId="883253381" sldId="2147483733"/>
              <pc:sldLayoutMk cId="3271804631" sldId="2147483750"/>
              <ac:spMk id="11" creationId="{323D7EBE-BC7D-4AC5-AD6B-FCD5D270E1C6}"/>
            </ac:spMkLst>
          </pc:spChg>
        </pc:sldLayoutChg>
        <pc:sldLayoutChg chg="delSp modSp mod">
          <pc:chgData name="Wang, Xing1 /CN/EXT" userId="e7e3a264-d79f-4d05-b0dc-a26ea78b597a" providerId="ADAL" clId="{551703A3-D83B-4335-A4C7-83F2B3864171}" dt="2025-03-10T09:46:51.630" v="1507" actId="20577"/>
          <pc:sldLayoutMkLst>
            <pc:docMk/>
            <pc:sldMasterMk cId="883253381" sldId="2147483733"/>
            <pc:sldLayoutMk cId="664664590" sldId="2147483794"/>
          </pc:sldLayoutMkLst>
          <pc:spChg chg="del">
            <ac:chgData name="Wang, Xing1 /CN/EXT" userId="e7e3a264-d79f-4d05-b0dc-a26ea78b597a" providerId="ADAL" clId="{551703A3-D83B-4335-A4C7-83F2B3864171}" dt="2025-03-10T09:40:29.203" v="1457" actId="478"/>
            <ac:spMkLst>
              <pc:docMk/>
              <pc:sldMasterMk cId="883253381" sldId="2147483733"/>
              <pc:sldLayoutMk cId="664664590" sldId="2147483794"/>
              <ac:spMk id="2" creationId="{ADD9416A-B095-C388-466B-F9B8A85C25F7}"/>
            </ac:spMkLst>
          </pc:spChg>
          <pc:spChg chg="mod">
            <ac:chgData name="Wang, Xing1 /CN/EXT" userId="e7e3a264-d79f-4d05-b0dc-a26ea78b597a" providerId="ADAL" clId="{551703A3-D83B-4335-A4C7-83F2B3864171}" dt="2025-03-10T09:46:51.630" v="1507" actId="20577"/>
            <ac:spMkLst>
              <pc:docMk/>
              <pc:sldMasterMk cId="883253381" sldId="2147483733"/>
              <pc:sldLayoutMk cId="664664590" sldId="2147483794"/>
              <ac:spMk id="5" creationId="{89659C3B-1C96-7E19-100A-508130A3E1BF}"/>
            </ac:spMkLst>
          </pc:spChg>
        </pc:sldLayoutChg>
      </pc:sldMasterChg>
      <pc:sldMasterChg chg="new mod addSldLayout">
        <pc:chgData name="Wang, Xing1 /CN/EXT" userId="e7e3a264-d79f-4d05-b0dc-a26ea78b597a" providerId="ADAL" clId="{551703A3-D83B-4335-A4C7-83F2B3864171}" dt="2025-03-10T09:15:53.355" v="1435" actId="6938"/>
        <pc:sldMasterMkLst>
          <pc:docMk/>
          <pc:sldMasterMk cId="3895154308" sldId="2147483778"/>
        </pc:sldMasterMkLst>
        <pc:sldLayoutChg chg="new replId">
          <pc:chgData name="Wang, Xing1 /CN/EXT" userId="e7e3a264-d79f-4d05-b0dc-a26ea78b597a" providerId="ADAL" clId="{551703A3-D83B-4335-A4C7-83F2B3864171}" dt="2025-03-10T09:15:53.355" v="1435" actId="6938"/>
          <pc:sldLayoutMkLst>
            <pc:docMk/>
            <pc:sldMasterMk cId="3895154308" sldId="2147483778"/>
            <pc:sldLayoutMk cId="70106409" sldId="2147483779"/>
          </pc:sldLayoutMkLst>
        </pc:sldLayoutChg>
        <pc:sldLayoutChg chg="new replId">
          <pc:chgData name="Wang, Xing1 /CN/EXT" userId="e7e3a264-d79f-4d05-b0dc-a26ea78b597a" providerId="ADAL" clId="{551703A3-D83B-4335-A4C7-83F2B3864171}" dt="2025-03-10T09:15:53.355" v="1435" actId="6938"/>
          <pc:sldLayoutMkLst>
            <pc:docMk/>
            <pc:sldMasterMk cId="3895154308" sldId="2147483778"/>
            <pc:sldLayoutMk cId="2085331559" sldId="2147483780"/>
          </pc:sldLayoutMkLst>
        </pc:sldLayoutChg>
        <pc:sldLayoutChg chg="new replId">
          <pc:chgData name="Wang, Xing1 /CN/EXT" userId="e7e3a264-d79f-4d05-b0dc-a26ea78b597a" providerId="ADAL" clId="{551703A3-D83B-4335-A4C7-83F2B3864171}" dt="2025-03-10T09:15:53.355" v="1435" actId="6938"/>
          <pc:sldLayoutMkLst>
            <pc:docMk/>
            <pc:sldMasterMk cId="3895154308" sldId="2147483778"/>
            <pc:sldLayoutMk cId="2652750096" sldId="2147483781"/>
          </pc:sldLayoutMkLst>
        </pc:sldLayoutChg>
        <pc:sldLayoutChg chg="new replId">
          <pc:chgData name="Wang, Xing1 /CN/EXT" userId="e7e3a264-d79f-4d05-b0dc-a26ea78b597a" providerId="ADAL" clId="{551703A3-D83B-4335-A4C7-83F2B3864171}" dt="2025-03-10T09:15:53.355" v="1435" actId="6938"/>
          <pc:sldLayoutMkLst>
            <pc:docMk/>
            <pc:sldMasterMk cId="3895154308" sldId="2147483778"/>
            <pc:sldLayoutMk cId="1781254664" sldId="2147483782"/>
          </pc:sldLayoutMkLst>
        </pc:sldLayoutChg>
        <pc:sldLayoutChg chg="new replId">
          <pc:chgData name="Wang, Xing1 /CN/EXT" userId="e7e3a264-d79f-4d05-b0dc-a26ea78b597a" providerId="ADAL" clId="{551703A3-D83B-4335-A4C7-83F2B3864171}" dt="2025-03-10T09:15:53.355" v="1435" actId="6938"/>
          <pc:sldLayoutMkLst>
            <pc:docMk/>
            <pc:sldMasterMk cId="3895154308" sldId="2147483778"/>
            <pc:sldLayoutMk cId="2716903764" sldId="2147483783"/>
          </pc:sldLayoutMkLst>
        </pc:sldLayoutChg>
        <pc:sldLayoutChg chg="new replId">
          <pc:chgData name="Wang, Xing1 /CN/EXT" userId="e7e3a264-d79f-4d05-b0dc-a26ea78b597a" providerId="ADAL" clId="{551703A3-D83B-4335-A4C7-83F2B3864171}" dt="2025-03-10T09:15:53.355" v="1435" actId="6938"/>
          <pc:sldLayoutMkLst>
            <pc:docMk/>
            <pc:sldMasterMk cId="3895154308" sldId="2147483778"/>
            <pc:sldLayoutMk cId="1686108661" sldId="2147483784"/>
          </pc:sldLayoutMkLst>
        </pc:sldLayoutChg>
        <pc:sldLayoutChg chg="new replId">
          <pc:chgData name="Wang, Xing1 /CN/EXT" userId="e7e3a264-d79f-4d05-b0dc-a26ea78b597a" providerId="ADAL" clId="{551703A3-D83B-4335-A4C7-83F2B3864171}" dt="2025-03-10T09:15:53.355" v="1435" actId="6938"/>
          <pc:sldLayoutMkLst>
            <pc:docMk/>
            <pc:sldMasterMk cId="3895154308" sldId="2147483778"/>
            <pc:sldLayoutMk cId="2191666679" sldId="2147483785"/>
          </pc:sldLayoutMkLst>
        </pc:sldLayoutChg>
        <pc:sldLayoutChg chg="new replId">
          <pc:chgData name="Wang, Xing1 /CN/EXT" userId="e7e3a264-d79f-4d05-b0dc-a26ea78b597a" providerId="ADAL" clId="{551703A3-D83B-4335-A4C7-83F2B3864171}" dt="2025-03-10T09:15:53.355" v="1435" actId="6938"/>
          <pc:sldLayoutMkLst>
            <pc:docMk/>
            <pc:sldMasterMk cId="3895154308" sldId="2147483778"/>
            <pc:sldLayoutMk cId="3790719054" sldId="2147483786"/>
          </pc:sldLayoutMkLst>
        </pc:sldLayoutChg>
        <pc:sldLayoutChg chg="new replId">
          <pc:chgData name="Wang, Xing1 /CN/EXT" userId="e7e3a264-d79f-4d05-b0dc-a26ea78b597a" providerId="ADAL" clId="{551703A3-D83B-4335-A4C7-83F2B3864171}" dt="2025-03-10T09:15:53.355" v="1435" actId="6938"/>
          <pc:sldLayoutMkLst>
            <pc:docMk/>
            <pc:sldMasterMk cId="3895154308" sldId="2147483778"/>
            <pc:sldLayoutMk cId="1238953154" sldId="2147483787"/>
          </pc:sldLayoutMkLst>
        </pc:sldLayoutChg>
        <pc:sldLayoutChg chg="new replId">
          <pc:chgData name="Wang, Xing1 /CN/EXT" userId="e7e3a264-d79f-4d05-b0dc-a26ea78b597a" providerId="ADAL" clId="{551703A3-D83B-4335-A4C7-83F2B3864171}" dt="2025-03-10T09:15:53.355" v="1435" actId="6938"/>
          <pc:sldLayoutMkLst>
            <pc:docMk/>
            <pc:sldMasterMk cId="3895154308" sldId="2147483778"/>
            <pc:sldLayoutMk cId="516376248" sldId="2147483788"/>
          </pc:sldLayoutMkLst>
        </pc:sldLayoutChg>
        <pc:sldLayoutChg chg="new replId">
          <pc:chgData name="Wang, Xing1 /CN/EXT" userId="e7e3a264-d79f-4d05-b0dc-a26ea78b597a" providerId="ADAL" clId="{551703A3-D83B-4335-A4C7-83F2B3864171}" dt="2025-03-10T09:15:53.355" v="1435" actId="6938"/>
          <pc:sldLayoutMkLst>
            <pc:docMk/>
            <pc:sldMasterMk cId="3895154308" sldId="2147483778"/>
            <pc:sldLayoutMk cId="4125331481" sldId="2147483789"/>
          </pc:sldLayoutMkLst>
        </pc:sldLayoutChg>
      </pc:sldMasterChg>
      <pc:sldMasterChg chg="add del mod addSldLayout delSldLayout modSldLayout">
        <pc:chgData name="Wang, Xing1 /CN/EXT" userId="e7e3a264-d79f-4d05-b0dc-a26ea78b597a" providerId="ADAL" clId="{551703A3-D83B-4335-A4C7-83F2B3864171}" dt="2025-03-10T09:40:18.715" v="1456" actId="2890"/>
        <pc:sldMasterMkLst>
          <pc:docMk/>
          <pc:sldMasterMk cId="545810179" sldId="2147483794"/>
        </pc:sldMasterMkLst>
        <pc:sldLayoutChg chg="add del mod replId">
          <pc:chgData name="Wang, Xing1 /CN/EXT" userId="e7e3a264-d79f-4d05-b0dc-a26ea78b597a" providerId="ADAL" clId="{551703A3-D83B-4335-A4C7-83F2B3864171}" dt="2025-03-10T09:40:18.715" v="1456" actId="2890"/>
          <pc:sldLayoutMkLst>
            <pc:docMk/>
            <pc:sldMasterMk cId="545810179" sldId="2147483794"/>
            <pc:sldLayoutMk cId="2688637914" sldId="2147483795"/>
          </pc:sldLayoutMkLst>
        </pc:sldLayoutChg>
        <pc:sldLayoutChg chg="add del mod replId">
          <pc:chgData name="Wang, Xing1 /CN/EXT" userId="e7e3a264-d79f-4d05-b0dc-a26ea78b597a" providerId="ADAL" clId="{551703A3-D83B-4335-A4C7-83F2B3864171}" dt="2025-03-10T09:40:18.715" v="1456" actId="2890"/>
          <pc:sldLayoutMkLst>
            <pc:docMk/>
            <pc:sldMasterMk cId="545810179" sldId="2147483794"/>
            <pc:sldLayoutMk cId="3112751730" sldId="2147483796"/>
          </pc:sldLayoutMkLst>
        </pc:sldLayoutChg>
        <pc:sldLayoutChg chg="add del mod replId">
          <pc:chgData name="Wang, Xing1 /CN/EXT" userId="e7e3a264-d79f-4d05-b0dc-a26ea78b597a" providerId="ADAL" clId="{551703A3-D83B-4335-A4C7-83F2B3864171}" dt="2025-03-10T09:40:18.715" v="1456" actId="2890"/>
          <pc:sldLayoutMkLst>
            <pc:docMk/>
            <pc:sldMasterMk cId="545810179" sldId="2147483794"/>
            <pc:sldLayoutMk cId="1275117299" sldId="2147483797"/>
          </pc:sldLayoutMkLst>
        </pc:sldLayoutChg>
        <pc:sldLayoutChg chg="add del mod replId">
          <pc:chgData name="Wang, Xing1 /CN/EXT" userId="e7e3a264-d79f-4d05-b0dc-a26ea78b597a" providerId="ADAL" clId="{551703A3-D83B-4335-A4C7-83F2B3864171}" dt="2025-03-10T09:40:18.715" v="1456" actId="2890"/>
          <pc:sldLayoutMkLst>
            <pc:docMk/>
            <pc:sldMasterMk cId="545810179" sldId="2147483794"/>
            <pc:sldLayoutMk cId="1830546754" sldId="2147483798"/>
          </pc:sldLayoutMkLst>
        </pc:sldLayoutChg>
      </pc:sldMasterChg>
      <pc:sldMasterChg chg="new del mod addSldLayout delSldLayout modSldLayout">
        <pc:chgData name="Wang, Xing1 /CN/EXT" userId="e7e3a264-d79f-4d05-b0dc-a26ea78b597a" providerId="ADAL" clId="{551703A3-D83B-4335-A4C7-83F2B3864171}" dt="2025-03-10T09:38:22.218" v="1448" actId="6013"/>
        <pc:sldMasterMkLst>
          <pc:docMk/>
          <pc:sldMasterMk cId="3087330510" sldId="2147483794"/>
        </pc:sldMasterMkLst>
        <pc:sldLayoutChg chg="modTransition">
          <pc:chgData name="Wang, Xing1 /CN/EXT" userId="e7e3a264-d79f-4d05-b0dc-a26ea78b597a" providerId="ADAL" clId="{551703A3-D83B-4335-A4C7-83F2B3864171}" dt="2025-03-10T09:37:57.573" v="1447"/>
          <pc:sldLayoutMkLst>
            <pc:docMk/>
            <pc:sldMasterMk cId="883253381" sldId="2147483733"/>
            <pc:sldLayoutMk cId="231862952" sldId="2147483777"/>
          </pc:sldLayoutMkLst>
        </pc:sldLayoutChg>
        <pc:sldLayoutChg chg="new del replId">
          <pc:chgData name="Wang, Xing1 /CN/EXT" userId="e7e3a264-d79f-4d05-b0dc-a26ea78b597a" providerId="ADAL" clId="{551703A3-D83B-4335-A4C7-83F2B3864171}" dt="2025-03-10T09:38:22.218" v="1448" actId="6013"/>
          <pc:sldLayoutMkLst>
            <pc:docMk/>
            <pc:sldMasterMk cId="3087330510" sldId="2147483794"/>
            <pc:sldLayoutMk cId="3700757546" sldId="2147483795"/>
          </pc:sldLayoutMkLst>
        </pc:sldLayoutChg>
        <pc:sldLayoutChg chg="new del replId">
          <pc:chgData name="Wang, Xing1 /CN/EXT" userId="e7e3a264-d79f-4d05-b0dc-a26ea78b597a" providerId="ADAL" clId="{551703A3-D83B-4335-A4C7-83F2B3864171}" dt="2025-03-10T09:38:22.218" v="1448" actId="6013"/>
          <pc:sldLayoutMkLst>
            <pc:docMk/>
            <pc:sldMasterMk cId="3087330510" sldId="2147483794"/>
            <pc:sldLayoutMk cId="3677247097" sldId="2147483796"/>
          </pc:sldLayoutMkLst>
        </pc:sldLayoutChg>
        <pc:sldLayoutChg chg="new del replId">
          <pc:chgData name="Wang, Xing1 /CN/EXT" userId="e7e3a264-d79f-4d05-b0dc-a26ea78b597a" providerId="ADAL" clId="{551703A3-D83B-4335-A4C7-83F2B3864171}" dt="2025-03-10T09:38:22.218" v="1448" actId="6013"/>
          <pc:sldLayoutMkLst>
            <pc:docMk/>
            <pc:sldMasterMk cId="3087330510" sldId="2147483794"/>
            <pc:sldLayoutMk cId="2769874806" sldId="2147483797"/>
          </pc:sldLayoutMkLst>
        </pc:sldLayoutChg>
        <pc:sldLayoutChg chg="new del replId">
          <pc:chgData name="Wang, Xing1 /CN/EXT" userId="e7e3a264-d79f-4d05-b0dc-a26ea78b597a" providerId="ADAL" clId="{551703A3-D83B-4335-A4C7-83F2B3864171}" dt="2025-03-10T09:38:22.218" v="1448" actId="6013"/>
          <pc:sldLayoutMkLst>
            <pc:docMk/>
            <pc:sldMasterMk cId="3087330510" sldId="2147483794"/>
            <pc:sldLayoutMk cId="603840933" sldId="2147483798"/>
          </pc:sldLayoutMkLst>
        </pc:sldLayoutChg>
        <pc:sldLayoutChg chg="new replId">
          <pc:chgData name="Wang, Xing1 /CN/EXT" userId="e7e3a264-d79f-4d05-b0dc-a26ea78b597a" providerId="ADAL" clId="{551703A3-D83B-4335-A4C7-83F2B3864171}" dt="2025-03-10T09:37:43.979" v="1445" actId="6938"/>
          <pc:sldLayoutMkLst>
            <pc:docMk/>
            <pc:sldMasterMk cId="3087330510" sldId="2147483794"/>
            <pc:sldLayoutMk cId="926070714" sldId="2147483799"/>
          </pc:sldLayoutMkLst>
        </pc:sldLayoutChg>
        <pc:sldLayoutChg chg="new replId">
          <pc:chgData name="Wang, Xing1 /CN/EXT" userId="e7e3a264-d79f-4d05-b0dc-a26ea78b597a" providerId="ADAL" clId="{551703A3-D83B-4335-A4C7-83F2B3864171}" dt="2025-03-10T09:37:43.979" v="1445" actId="6938"/>
          <pc:sldLayoutMkLst>
            <pc:docMk/>
            <pc:sldMasterMk cId="3087330510" sldId="2147483794"/>
            <pc:sldLayoutMk cId="72127455" sldId="2147483800"/>
          </pc:sldLayoutMkLst>
        </pc:sldLayoutChg>
        <pc:sldLayoutChg chg="new replId">
          <pc:chgData name="Wang, Xing1 /CN/EXT" userId="e7e3a264-d79f-4d05-b0dc-a26ea78b597a" providerId="ADAL" clId="{551703A3-D83B-4335-A4C7-83F2B3864171}" dt="2025-03-10T09:37:43.979" v="1445" actId="6938"/>
          <pc:sldLayoutMkLst>
            <pc:docMk/>
            <pc:sldMasterMk cId="3087330510" sldId="2147483794"/>
            <pc:sldLayoutMk cId="2357062886" sldId="2147483801"/>
          </pc:sldLayoutMkLst>
        </pc:sldLayoutChg>
        <pc:sldLayoutChg chg="new replId">
          <pc:chgData name="Wang, Xing1 /CN/EXT" userId="e7e3a264-d79f-4d05-b0dc-a26ea78b597a" providerId="ADAL" clId="{551703A3-D83B-4335-A4C7-83F2B3864171}" dt="2025-03-10T09:37:43.979" v="1445" actId="6938"/>
          <pc:sldLayoutMkLst>
            <pc:docMk/>
            <pc:sldMasterMk cId="3087330510" sldId="2147483794"/>
            <pc:sldLayoutMk cId="3599829783" sldId="2147483802"/>
          </pc:sldLayoutMkLst>
        </pc:sldLayoutChg>
        <pc:sldLayoutChg chg="new replId">
          <pc:chgData name="Wang, Xing1 /CN/EXT" userId="e7e3a264-d79f-4d05-b0dc-a26ea78b597a" providerId="ADAL" clId="{551703A3-D83B-4335-A4C7-83F2B3864171}" dt="2025-03-10T09:37:43.979" v="1445" actId="6938"/>
          <pc:sldLayoutMkLst>
            <pc:docMk/>
            <pc:sldMasterMk cId="3087330510" sldId="2147483794"/>
            <pc:sldLayoutMk cId="1114137190" sldId="2147483803"/>
          </pc:sldLayoutMkLst>
        </pc:sldLayoutChg>
        <pc:sldLayoutChg chg="new replId">
          <pc:chgData name="Wang, Xing1 /CN/EXT" userId="e7e3a264-d79f-4d05-b0dc-a26ea78b597a" providerId="ADAL" clId="{551703A3-D83B-4335-A4C7-83F2B3864171}" dt="2025-03-10T09:37:43.979" v="1445" actId="6938"/>
          <pc:sldLayoutMkLst>
            <pc:docMk/>
            <pc:sldMasterMk cId="3087330510" sldId="2147483794"/>
            <pc:sldLayoutMk cId="806409797" sldId="2147483804"/>
          </pc:sldLayoutMkLst>
        </pc:sldLayoutChg>
        <pc:sldLayoutChg chg="new replId">
          <pc:chgData name="Wang, Xing1 /CN/EXT" userId="e7e3a264-d79f-4d05-b0dc-a26ea78b597a" providerId="ADAL" clId="{551703A3-D83B-4335-A4C7-83F2B3864171}" dt="2025-03-10T09:37:43.979" v="1445" actId="6938"/>
          <pc:sldLayoutMkLst>
            <pc:docMk/>
            <pc:sldMasterMk cId="3087330510" sldId="2147483794"/>
            <pc:sldLayoutMk cId="3714051545" sldId="2147483805"/>
          </pc:sldLayoutMkLst>
        </pc:sldLayoutChg>
      </pc:sldMasterChg>
    </pc:docChg>
  </pc:docChgLst>
  <pc:docChgLst>
    <pc:chgData name="Wang, Xing1 /CN/EXT" userId="e7e3a264-d79f-4d05-b0dc-a26ea78b597a" providerId="ADAL" clId="{21917B28-2BBF-4E9D-8E82-43B605E6C797}"/>
    <pc:docChg chg="undo custSel addSld delSld modSld sldOrd">
      <pc:chgData name="Wang, Xing1 /CN/EXT" userId="e7e3a264-d79f-4d05-b0dc-a26ea78b597a" providerId="ADAL" clId="{21917B28-2BBF-4E9D-8E82-43B605E6C797}" dt="2025-03-20T00:50:35.585" v="377" actId="47"/>
      <pc:docMkLst>
        <pc:docMk/>
      </pc:docMkLst>
      <pc:sldChg chg="del">
        <pc:chgData name="Wang, Xing1 /CN/EXT" userId="e7e3a264-d79f-4d05-b0dc-a26ea78b597a" providerId="ADAL" clId="{21917B28-2BBF-4E9D-8E82-43B605E6C797}" dt="2025-03-20T00:50:35.585" v="377" actId="47"/>
        <pc:sldMkLst>
          <pc:docMk/>
          <pc:sldMk cId="3618462458" sldId="2147376360"/>
        </pc:sldMkLst>
      </pc:sldChg>
      <pc:sldChg chg="addSp delSp modSp mod">
        <pc:chgData name="Wang, Xing1 /CN/EXT" userId="e7e3a264-d79f-4d05-b0dc-a26ea78b597a" providerId="ADAL" clId="{21917B28-2BBF-4E9D-8E82-43B605E6C797}" dt="2025-03-19T08:18:21.466" v="330" actId="20577"/>
        <pc:sldMkLst>
          <pc:docMk/>
          <pc:sldMk cId="144580504" sldId="2147376392"/>
        </pc:sldMkLst>
        <pc:spChg chg="mod">
          <ac:chgData name="Wang, Xing1 /CN/EXT" userId="e7e3a264-d79f-4d05-b0dc-a26ea78b597a" providerId="ADAL" clId="{21917B28-2BBF-4E9D-8E82-43B605E6C797}" dt="2025-03-19T08:18:21.466" v="330" actId="20577"/>
          <ac:spMkLst>
            <pc:docMk/>
            <pc:sldMk cId="144580504" sldId="2147376392"/>
            <ac:spMk id="2" creationId="{D73B230C-1EC0-DB92-63AE-5824227C67CC}"/>
          </ac:spMkLst>
        </pc:spChg>
        <pc:picChg chg="del">
          <ac:chgData name="Wang, Xing1 /CN/EXT" userId="e7e3a264-d79f-4d05-b0dc-a26ea78b597a" providerId="ADAL" clId="{21917B28-2BBF-4E9D-8E82-43B605E6C797}" dt="2025-03-19T07:33:56.595" v="248" actId="478"/>
          <ac:picMkLst>
            <pc:docMk/>
            <pc:sldMk cId="144580504" sldId="2147376392"/>
            <ac:picMk id="4" creationId="{0B0462B4-A95E-9FB0-E9A0-9FF43589D330}"/>
          </ac:picMkLst>
        </pc:picChg>
        <pc:picChg chg="add del mod">
          <ac:chgData name="Wang, Xing1 /CN/EXT" userId="e7e3a264-d79f-4d05-b0dc-a26ea78b597a" providerId="ADAL" clId="{21917B28-2BBF-4E9D-8E82-43B605E6C797}" dt="2025-03-19T08:16:56.881" v="313" actId="478"/>
          <ac:picMkLst>
            <pc:docMk/>
            <pc:sldMk cId="144580504" sldId="2147376392"/>
            <ac:picMk id="5" creationId="{569436C3-E518-E413-BFD9-F4E800DE39FB}"/>
          </ac:picMkLst>
        </pc:picChg>
        <pc:picChg chg="add del mod">
          <ac:chgData name="Wang, Xing1 /CN/EXT" userId="e7e3a264-d79f-4d05-b0dc-a26ea78b597a" providerId="ADAL" clId="{21917B28-2BBF-4E9D-8E82-43B605E6C797}" dt="2025-03-19T07:35:50.803" v="253" actId="478"/>
          <ac:picMkLst>
            <pc:docMk/>
            <pc:sldMk cId="144580504" sldId="2147376392"/>
            <ac:picMk id="6" creationId="{1F1EA48E-0281-A0EF-3BFC-81E407634509}"/>
          </ac:picMkLst>
        </pc:picChg>
        <pc:picChg chg="add mod">
          <ac:chgData name="Wang, Xing1 /CN/EXT" userId="e7e3a264-d79f-4d05-b0dc-a26ea78b597a" providerId="ADAL" clId="{21917B28-2BBF-4E9D-8E82-43B605E6C797}" dt="2025-03-19T08:17:12.848" v="317" actId="1076"/>
          <ac:picMkLst>
            <pc:docMk/>
            <pc:sldMk cId="144580504" sldId="2147376392"/>
            <ac:picMk id="7" creationId="{DCAD3492-3C2A-FE58-436B-FA829A148546}"/>
          </ac:picMkLst>
        </pc:picChg>
        <pc:picChg chg="add del mod">
          <ac:chgData name="Wang, Xing1 /CN/EXT" userId="e7e3a264-d79f-4d05-b0dc-a26ea78b597a" providerId="ADAL" clId="{21917B28-2BBF-4E9D-8E82-43B605E6C797}" dt="2025-03-19T08:16:48.729" v="310" actId="478"/>
          <ac:picMkLst>
            <pc:docMk/>
            <pc:sldMk cId="144580504" sldId="2147376392"/>
            <ac:picMk id="8" creationId="{96328C45-859B-5FD6-3689-A17B851D5812}"/>
          </ac:picMkLst>
        </pc:picChg>
      </pc:sldChg>
      <pc:sldChg chg="addSp delSp modSp mod modAnim">
        <pc:chgData name="Wang, Xing1 /CN/EXT" userId="e7e3a264-d79f-4d05-b0dc-a26ea78b597a" providerId="ADAL" clId="{21917B28-2BBF-4E9D-8E82-43B605E6C797}" dt="2025-03-18T06:35:12.715" v="42"/>
        <pc:sldMkLst>
          <pc:docMk/>
          <pc:sldMk cId="4246985430" sldId="2147376433"/>
        </pc:sldMkLst>
        <pc:spChg chg="add mod">
          <ac:chgData name="Wang, Xing1 /CN/EXT" userId="e7e3a264-d79f-4d05-b0dc-a26ea78b597a" providerId="ADAL" clId="{21917B28-2BBF-4E9D-8E82-43B605E6C797}" dt="2025-03-18T06:34:21.046" v="34" actId="1076"/>
          <ac:spMkLst>
            <pc:docMk/>
            <pc:sldMk cId="4246985430" sldId="2147376433"/>
            <ac:spMk id="7" creationId="{979F945A-A808-F8FE-8FDF-5845F4D209DF}"/>
          </ac:spMkLst>
        </pc:spChg>
        <pc:spChg chg="add mod">
          <ac:chgData name="Wang, Xing1 /CN/EXT" userId="e7e3a264-d79f-4d05-b0dc-a26ea78b597a" providerId="ADAL" clId="{21917B28-2BBF-4E9D-8E82-43B605E6C797}" dt="2025-03-18T06:34:21.046" v="34" actId="1076"/>
          <ac:spMkLst>
            <pc:docMk/>
            <pc:sldMk cId="4246985430" sldId="2147376433"/>
            <ac:spMk id="8" creationId="{1E209A39-D191-4265-A197-3D5C5FD04200}"/>
          </ac:spMkLst>
        </pc:spChg>
        <pc:picChg chg="mod">
          <ac:chgData name="Wang, Xing1 /CN/EXT" userId="e7e3a264-d79f-4d05-b0dc-a26ea78b597a" providerId="ADAL" clId="{21917B28-2BBF-4E9D-8E82-43B605E6C797}" dt="2025-03-18T06:34:21.046" v="34" actId="1076"/>
          <ac:picMkLst>
            <pc:docMk/>
            <pc:sldMk cId="4246985430" sldId="2147376433"/>
            <ac:picMk id="5" creationId="{0E87D36A-BC60-B206-3445-E47DCE49B5CB}"/>
          </ac:picMkLst>
        </pc:picChg>
        <pc:cxnChg chg="add del">
          <ac:chgData name="Wang, Xing1 /CN/EXT" userId="e7e3a264-d79f-4d05-b0dc-a26ea78b597a" providerId="ADAL" clId="{21917B28-2BBF-4E9D-8E82-43B605E6C797}" dt="2025-03-18T06:32:53.095" v="2" actId="478"/>
          <ac:cxnSpMkLst>
            <pc:docMk/>
            <pc:sldMk cId="4246985430" sldId="2147376433"/>
            <ac:cxnSpMk id="6" creationId="{836F966E-B2E2-49CB-769E-659859A42BFD}"/>
          </ac:cxnSpMkLst>
        </pc:cxnChg>
      </pc:sldChg>
      <pc:sldChg chg="modSp mod">
        <pc:chgData name="Wang, Xing1 /CN/EXT" userId="e7e3a264-d79f-4d05-b0dc-a26ea78b597a" providerId="ADAL" clId="{21917B28-2BBF-4E9D-8E82-43B605E6C797}" dt="2025-03-18T06:39:08.779" v="46" actId="14100"/>
        <pc:sldMkLst>
          <pc:docMk/>
          <pc:sldMk cId="505975562" sldId="2147376439"/>
        </pc:sldMkLst>
        <pc:spChg chg="mod">
          <ac:chgData name="Wang, Xing1 /CN/EXT" userId="e7e3a264-d79f-4d05-b0dc-a26ea78b597a" providerId="ADAL" clId="{21917B28-2BBF-4E9D-8E82-43B605E6C797}" dt="2025-03-18T06:39:08.779" v="46" actId="14100"/>
          <ac:spMkLst>
            <pc:docMk/>
            <pc:sldMk cId="505975562" sldId="2147376439"/>
            <ac:spMk id="7" creationId="{C13B3A16-6DF8-6A6C-4448-E5F0BF94C0F6}"/>
          </ac:spMkLst>
        </pc:spChg>
      </pc:sldChg>
      <pc:sldChg chg="modSp mod">
        <pc:chgData name="Wang, Xing1 /CN/EXT" userId="e7e3a264-d79f-4d05-b0dc-a26ea78b597a" providerId="ADAL" clId="{21917B28-2BBF-4E9D-8E82-43B605E6C797}" dt="2025-03-18T06:39:38.894" v="48" actId="1076"/>
        <pc:sldMkLst>
          <pc:docMk/>
          <pc:sldMk cId="1673379153" sldId="2147376441"/>
        </pc:sldMkLst>
        <pc:spChg chg="mod">
          <ac:chgData name="Wang, Xing1 /CN/EXT" userId="e7e3a264-d79f-4d05-b0dc-a26ea78b597a" providerId="ADAL" clId="{21917B28-2BBF-4E9D-8E82-43B605E6C797}" dt="2025-03-18T06:39:38.894" v="48" actId="1076"/>
          <ac:spMkLst>
            <pc:docMk/>
            <pc:sldMk cId="1673379153" sldId="2147376441"/>
            <ac:spMk id="7" creationId="{C13B3A16-6DF8-6A6C-4448-E5F0BF94C0F6}"/>
          </ac:spMkLst>
        </pc:spChg>
      </pc:sldChg>
      <pc:sldChg chg="modSp mod">
        <pc:chgData name="Wang, Xing1 /CN/EXT" userId="e7e3a264-d79f-4d05-b0dc-a26ea78b597a" providerId="ADAL" clId="{21917B28-2BBF-4E9D-8E82-43B605E6C797}" dt="2025-03-18T06:38:37.316" v="44" actId="14100"/>
        <pc:sldMkLst>
          <pc:docMk/>
          <pc:sldMk cId="73919510" sldId="2147376442"/>
        </pc:sldMkLst>
        <pc:spChg chg="mod">
          <ac:chgData name="Wang, Xing1 /CN/EXT" userId="e7e3a264-d79f-4d05-b0dc-a26ea78b597a" providerId="ADAL" clId="{21917B28-2BBF-4E9D-8E82-43B605E6C797}" dt="2025-03-18T06:38:37.316" v="44" actId="14100"/>
          <ac:spMkLst>
            <pc:docMk/>
            <pc:sldMk cId="73919510" sldId="2147376442"/>
            <ac:spMk id="7" creationId="{C13B3A16-6DF8-6A6C-4448-E5F0BF94C0F6}"/>
          </ac:spMkLst>
        </pc:spChg>
      </pc:sldChg>
      <pc:sldChg chg="addSp delSp modSp add mod">
        <pc:chgData name="Wang, Xing1 /CN/EXT" userId="e7e3a264-d79f-4d05-b0dc-a26ea78b597a" providerId="ADAL" clId="{21917B28-2BBF-4E9D-8E82-43B605E6C797}" dt="2025-03-19T08:23:47.592" v="370" actId="1076"/>
        <pc:sldMkLst>
          <pc:docMk/>
          <pc:sldMk cId="2712491879" sldId="2147376446"/>
        </pc:sldMkLst>
        <pc:picChg chg="add del mod">
          <ac:chgData name="Wang, Xing1 /CN/EXT" userId="e7e3a264-d79f-4d05-b0dc-a26ea78b597a" providerId="ADAL" clId="{21917B28-2BBF-4E9D-8E82-43B605E6C797}" dt="2025-03-19T08:17:54.180" v="325" actId="478"/>
          <ac:picMkLst>
            <pc:docMk/>
            <pc:sldMk cId="2712491879" sldId="2147376446"/>
            <ac:picMk id="5" creationId="{6DD261F7-6997-91F1-5721-A0EAA3245993}"/>
          </ac:picMkLst>
        </pc:picChg>
        <pc:picChg chg="del">
          <ac:chgData name="Wang, Xing1 /CN/EXT" userId="e7e3a264-d79f-4d05-b0dc-a26ea78b597a" providerId="ADAL" clId="{21917B28-2BBF-4E9D-8E82-43B605E6C797}" dt="2025-03-19T08:17:31.974" v="320" actId="478"/>
          <ac:picMkLst>
            <pc:docMk/>
            <pc:sldMk cId="2712491879" sldId="2147376446"/>
            <ac:picMk id="6" creationId="{E82D422E-2CDC-90FC-E311-F26BDA818C51}"/>
          </ac:picMkLst>
        </pc:picChg>
        <pc:picChg chg="add mod">
          <ac:chgData name="Wang, Xing1 /CN/EXT" userId="e7e3a264-d79f-4d05-b0dc-a26ea78b597a" providerId="ADAL" clId="{21917B28-2BBF-4E9D-8E82-43B605E6C797}" dt="2025-03-19T08:23:47.592" v="370" actId="1076"/>
          <ac:picMkLst>
            <pc:docMk/>
            <pc:sldMk cId="2712491879" sldId="2147376446"/>
            <ac:picMk id="8" creationId="{6FE8ABEC-2E8C-AF98-2BDA-6D563F3C49C5}"/>
          </ac:picMkLst>
        </pc:picChg>
      </pc:sldChg>
      <pc:sldChg chg="addSp delSp modSp del mod ord">
        <pc:chgData name="Wang, Xing1 /CN/EXT" userId="e7e3a264-d79f-4d05-b0dc-a26ea78b597a" providerId="ADAL" clId="{21917B28-2BBF-4E9D-8E82-43B605E6C797}" dt="2025-03-19T08:17:20.787" v="318" actId="2696"/>
        <pc:sldMkLst>
          <pc:docMk/>
          <pc:sldMk cId="3889439730" sldId="2147376446"/>
        </pc:sldMkLst>
        <pc:picChg chg="del">
          <ac:chgData name="Wang, Xing1 /CN/EXT" userId="e7e3a264-d79f-4d05-b0dc-a26ea78b597a" providerId="ADAL" clId="{21917B28-2BBF-4E9D-8E82-43B605E6C797}" dt="2025-03-19T07:36:15.220" v="259" actId="478"/>
          <ac:picMkLst>
            <pc:docMk/>
            <pc:sldMk cId="3889439730" sldId="2147376446"/>
            <ac:picMk id="5" creationId="{2E2DDF26-95CB-9CFD-A00E-A1DF16C71B57}"/>
          </ac:picMkLst>
        </pc:picChg>
        <pc:picChg chg="add mod">
          <ac:chgData name="Wang, Xing1 /CN/EXT" userId="e7e3a264-d79f-4d05-b0dc-a26ea78b597a" providerId="ADAL" clId="{21917B28-2BBF-4E9D-8E82-43B605E6C797}" dt="2025-03-19T07:36:39.039" v="263" actId="1076"/>
          <ac:picMkLst>
            <pc:docMk/>
            <pc:sldMk cId="3889439730" sldId="2147376446"/>
            <ac:picMk id="6" creationId="{E82D422E-2CDC-90FC-E311-F26BDA818C51}"/>
          </ac:picMkLst>
        </pc:picChg>
      </pc:sldChg>
      <pc:sldChg chg="del">
        <pc:chgData name="Wang, Xing1 /CN/EXT" userId="e7e3a264-d79f-4d05-b0dc-a26ea78b597a" providerId="ADAL" clId="{21917B28-2BBF-4E9D-8E82-43B605E6C797}" dt="2025-03-20T00:50:35.585" v="377" actId="47"/>
        <pc:sldMkLst>
          <pc:docMk/>
          <pc:sldMk cId="3218728706" sldId="2147376447"/>
        </pc:sldMkLst>
      </pc:sldChg>
      <pc:sldChg chg="modNotesTx">
        <pc:chgData name="Wang, Xing1 /CN/EXT" userId="e7e3a264-d79f-4d05-b0dc-a26ea78b597a" providerId="ADAL" clId="{21917B28-2BBF-4E9D-8E82-43B605E6C797}" dt="2025-03-19T08:21:57.244" v="340" actId="20577"/>
        <pc:sldMkLst>
          <pc:docMk/>
          <pc:sldMk cId="1639935486" sldId="2147376451"/>
        </pc:sldMkLst>
      </pc:sldChg>
      <pc:sldChg chg="addSp delSp modSp add mod modNotesTx">
        <pc:chgData name="Wang, Xing1 /CN/EXT" userId="e7e3a264-d79f-4d05-b0dc-a26ea78b597a" providerId="ADAL" clId="{21917B28-2BBF-4E9D-8E82-43B605E6C797}" dt="2025-03-19T08:20:02.499" v="334" actId="1076"/>
        <pc:sldMkLst>
          <pc:docMk/>
          <pc:sldMk cId="69351710" sldId="2147376454"/>
        </pc:sldMkLst>
        <pc:picChg chg="del">
          <ac:chgData name="Wang, Xing1 /CN/EXT" userId="e7e3a264-d79f-4d05-b0dc-a26ea78b597a" providerId="ADAL" clId="{21917B28-2BBF-4E9D-8E82-43B605E6C797}" dt="2025-03-19T08:12:19.287" v="305" actId="478"/>
          <ac:picMkLst>
            <pc:docMk/>
            <pc:sldMk cId="69351710" sldId="2147376454"/>
            <ac:picMk id="5" creationId="{7127AAA0-E500-DF7A-D3A6-D9F3BC9A010C}"/>
          </ac:picMkLst>
        </pc:picChg>
        <pc:picChg chg="add mod">
          <ac:chgData name="Wang, Xing1 /CN/EXT" userId="e7e3a264-d79f-4d05-b0dc-a26ea78b597a" providerId="ADAL" clId="{21917B28-2BBF-4E9D-8E82-43B605E6C797}" dt="2025-03-19T08:20:02.499" v="334" actId="1076"/>
          <ac:picMkLst>
            <pc:docMk/>
            <pc:sldMk cId="69351710" sldId="2147376454"/>
            <ac:picMk id="5" creationId="{ED8968CB-3917-935E-717E-85E2A9E67EAC}"/>
          </ac:picMkLst>
        </pc:picChg>
        <pc:picChg chg="add del mod">
          <ac:chgData name="Wang, Xing1 /CN/EXT" userId="e7e3a264-d79f-4d05-b0dc-a26ea78b597a" providerId="ADAL" clId="{21917B28-2BBF-4E9D-8E82-43B605E6C797}" dt="2025-03-19T08:19:57.522" v="332" actId="478"/>
          <ac:picMkLst>
            <pc:docMk/>
            <pc:sldMk cId="69351710" sldId="2147376454"/>
            <ac:picMk id="6" creationId="{6CAEFF81-DD4B-E2D2-75ED-13A102024561}"/>
          </ac:picMkLst>
        </pc:picChg>
      </pc:sldChg>
      <pc:sldChg chg="del">
        <pc:chgData name="Wang, Xing1 /CN/EXT" userId="e7e3a264-d79f-4d05-b0dc-a26ea78b597a" providerId="ADAL" clId="{21917B28-2BBF-4E9D-8E82-43B605E6C797}" dt="2025-03-19T07:11:03.023" v="225" actId="2696"/>
        <pc:sldMkLst>
          <pc:docMk/>
          <pc:sldMk cId="1614293848" sldId="2147376454"/>
        </pc:sldMkLst>
      </pc:sldChg>
      <pc:sldChg chg="addSp delSp modSp add del mod">
        <pc:chgData name="Wang, Xing1 /CN/EXT" userId="e7e3a264-d79f-4d05-b0dc-a26ea78b597a" providerId="ADAL" clId="{21917B28-2BBF-4E9D-8E82-43B605E6C797}" dt="2025-03-19T07:48:27.731" v="276" actId="2696"/>
        <pc:sldMkLst>
          <pc:docMk/>
          <pc:sldMk cId="3964229406" sldId="2147376454"/>
        </pc:sldMkLst>
        <pc:picChg chg="add mod">
          <ac:chgData name="Wang, Xing1 /CN/EXT" userId="e7e3a264-d79f-4d05-b0dc-a26ea78b597a" providerId="ADAL" clId="{21917B28-2BBF-4E9D-8E82-43B605E6C797}" dt="2025-03-19T07:11:58.563" v="230" actId="1076"/>
          <ac:picMkLst>
            <pc:docMk/>
            <pc:sldMk cId="3964229406" sldId="2147376454"/>
            <ac:picMk id="5" creationId="{7127AAA0-E500-DF7A-D3A6-D9F3BC9A010C}"/>
          </ac:picMkLst>
        </pc:picChg>
        <pc:picChg chg="del">
          <ac:chgData name="Wang, Xing1 /CN/EXT" userId="e7e3a264-d79f-4d05-b0dc-a26ea78b597a" providerId="ADAL" clId="{21917B28-2BBF-4E9D-8E82-43B605E6C797}" dt="2025-03-19T07:11:50.831" v="227" actId="478"/>
          <ac:picMkLst>
            <pc:docMk/>
            <pc:sldMk cId="3964229406" sldId="2147376454"/>
            <ac:picMk id="6" creationId="{08D32B10-09B7-2ED9-4203-29E19FCEC448}"/>
          </ac:picMkLst>
        </pc:picChg>
      </pc:sldChg>
      <pc:sldChg chg="addSp delSp modSp add del mod">
        <pc:chgData name="Wang, Xing1 /CN/EXT" userId="e7e3a264-d79f-4d05-b0dc-a26ea78b597a" providerId="ADAL" clId="{21917B28-2BBF-4E9D-8E82-43B605E6C797}" dt="2025-03-19T07:48:27.731" v="276" actId="2696"/>
        <pc:sldMkLst>
          <pc:docMk/>
          <pc:sldMk cId="68048378" sldId="2147376455"/>
        </pc:sldMkLst>
        <pc:picChg chg="add mod">
          <ac:chgData name="Wang, Xing1 /CN/EXT" userId="e7e3a264-d79f-4d05-b0dc-a26ea78b597a" providerId="ADAL" clId="{21917B28-2BBF-4E9D-8E82-43B605E6C797}" dt="2025-03-19T07:12:37.937" v="235" actId="1076"/>
          <ac:picMkLst>
            <pc:docMk/>
            <pc:sldMk cId="68048378" sldId="2147376455"/>
            <ac:picMk id="5" creationId="{DA628758-BD9B-3AC8-5302-264C0BF7DEFC}"/>
          </ac:picMkLst>
        </pc:picChg>
        <pc:picChg chg="del">
          <ac:chgData name="Wang, Xing1 /CN/EXT" userId="e7e3a264-d79f-4d05-b0dc-a26ea78b597a" providerId="ADAL" clId="{21917B28-2BBF-4E9D-8E82-43B605E6C797}" dt="2025-03-19T07:12:04.588" v="231" actId="478"/>
          <ac:picMkLst>
            <pc:docMk/>
            <pc:sldMk cId="68048378" sldId="2147376455"/>
            <ac:picMk id="13" creationId="{5663BFA6-AB00-5A26-E15A-A6EA3A8D49ED}"/>
          </ac:picMkLst>
        </pc:picChg>
      </pc:sldChg>
      <pc:sldChg chg="del">
        <pc:chgData name="Wang, Xing1 /CN/EXT" userId="e7e3a264-d79f-4d05-b0dc-a26ea78b597a" providerId="ADAL" clId="{21917B28-2BBF-4E9D-8E82-43B605E6C797}" dt="2025-03-19T07:11:03.023" v="225" actId="2696"/>
        <pc:sldMkLst>
          <pc:docMk/>
          <pc:sldMk cId="1482520950" sldId="2147376455"/>
        </pc:sldMkLst>
      </pc:sldChg>
      <pc:sldChg chg="modSp add mod">
        <pc:chgData name="Wang, Xing1 /CN/EXT" userId="e7e3a264-d79f-4d05-b0dc-a26ea78b597a" providerId="ADAL" clId="{21917B28-2BBF-4E9D-8E82-43B605E6C797}" dt="2025-03-19T08:20:32.898" v="339" actId="1076"/>
        <pc:sldMkLst>
          <pc:docMk/>
          <pc:sldMk cId="3908132269" sldId="2147376455"/>
        </pc:sldMkLst>
        <pc:picChg chg="mod">
          <ac:chgData name="Wang, Xing1 /CN/EXT" userId="e7e3a264-d79f-4d05-b0dc-a26ea78b597a" providerId="ADAL" clId="{21917B28-2BBF-4E9D-8E82-43B605E6C797}" dt="2025-03-19T08:20:32.898" v="339" actId="1076"/>
          <ac:picMkLst>
            <pc:docMk/>
            <pc:sldMk cId="3908132269" sldId="2147376455"/>
            <ac:picMk id="5" creationId="{DA628758-BD9B-3AC8-5302-264C0BF7DEFC}"/>
          </ac:picMkLst>
        </pc:picChg>
        <pc:picChg chg="mod">
          <ac:chgData name="Wang, Xing1 /CN/EXT" userId="e7e3a264-d79f-4d05-b0dc-a26ea78b597a" providerId="ADAL" clId="{21917B28-2BBF-4E9D-8E82-43B605E6C797}" dt="2025-03-19T08:20:22.330" v="335" actId="1076"/>
          <ac:picMkLst>
            <pc:docMk/>
            <pc:sldMk cId="3908132269" sldId="2147376455"/>
            <ac:picMk id="11" creationId="{8A19CD60-9805-B8AD-955E-C93900628B82}"/>
          </ac:picMkLst>
        </pc:picChg>
      </pc:sldChg>
      <pc:sldChg chg="addSp delSp modSp add del mod">
        <pc:chgData name="Wang, Xing1 /CN/EXT" userId="e7e3a264-d79f-4d05-b0dc-a26ea78b597a" providerId="ADAL" clId="{21917B28-2BBF-4E9D-8E82-43B605E6C797}" dt="2025-03-19T07:48:27.731" v="276" actId="2696"/>
        <pc:sldMkLst>
          <pc:docMk/>
          <pc:sldMk cId="124188847" sldId="2147376456"/>
        </pc:sldMkLst>
        <pc:picChg chg="del">
          <ac:chgData name="Wang, Xing1 /CN/EXT" userId="e7e3a264-d79f-4d05-b0dc-a26ea78b597a" providerId="ADAL" clId="{21917B28-2BBF-4E9D-8E82-43B605E6C797}" dt="2025-03-19T07:14:27.241" v="240" actId="478"/>
          <ac:picMkLst>
            <pc:docMk/>
            <pc:sldMk cId="124188847" sldId="2147376456"/>
            <ac:picMk id="4" creationId="{4DB5F0E3-C818-32CC-76B5-00375DAD2C4C}"/>
          </ac:picMkLst>
        </pc:picChg>
        <pc:picChg chg="add del mod">
          <ac:chgData name="Wang, Xing1 /CN/EXT" userId="e7e3a264-d79f-4d05-b0dc-a26ea78b597a" providerId="ADAL" clId="{21917B28-2BBF-4E9D-8E82-43B605E6C797}" dt="2025-03-19T07:14:32.071" v="243" actId="478"/>
          <ac:picMkLst>
            <pc:docMk/>
            <pc:sldMk cId="124188847" sldId="2147376456"/>
            <ac:picMk id="6" creationId="{6ADFCDEC-86E5-AA2C-B20D-01C93D042FEA}"/>
          </ac:picMkLst>
        </pc:picChg>
        <pc:picChg chg="add mod">
          <ac:chgData name="Wang, Xing1 /CN/EXT" userId="e7e3a264-d79f-4d05-b0dc-a26ea78b597a" providerId="ADAL" clId="{21917B28-2BBF-4E9D-8E82-43B605E6C797}" dt="2025-03-19T07:15:16.548" v="245" actId="1076"/>
          <ac:picMkLst>
            <pc:docMk/>
            <pc:sldMk cId="124188847" sldId="2147376456"/>
            <ac:picMk id="8" creationId="{67480FA6-71F6-04A1-FD24-2165784D8881}"/>
          </ac:picMkLst>
        </pc:picChg>
      </pc:sldChg>
      <pc:sldChg chg="addSp delSp modSp del mod delAnim modAnim">
        <pc:chgData name="Wang, Xing1 /CN/EXT" userId="e7e3a264-d79f-4d05-b0dc-a26ea78b597a" providerId="ADAL" clId="{21917B28-2BBF-4E9D-8E82-43B605E6C797}" dt="2025-03-19T07:11:03.023" v="225" actId="2696"/>
        <pc:sldMkLst>
          <pc:docMk/>
          <pc:sldMk cId="1400347754" sldId="2147376456"/>
        </pc:sldMkLst>
        <pc:picChg chg="add del mod">
          <ac:chgData name="Wang, Xing1 /CN/EXT" userId="e7e3a264-d79f-4d05-b0dc-a26ea78b597a" providerId="ADAL" clId="{21917B28-2BBF-4E9D-8E82-43B605E6C797}" dt="2025-03-18T07:21:33.128" v="144" actId="478"/>
          <ac:picMkLst>
            <pc:docMk/>
            <pc:sldMk cId="1400347754" sldId="2147376456"/>
            <ac:picMk id="5" creationId="{2F54F559-B048-7315-EB9A-04AE535DABFC}"/>
          </ac:picMkLst>
        </pc:picChg>
      </pc:sldChg>
      <pc:sldChg chg="add">
        <pc:chgData name="Wang, Xing1 /CN/EXT" userId="e7e3a264-d79f-4d05-b0dc-a26ea78b597a" providerId="ADAL" clId="{21917B28-2BBF-4E9D-8E82-43B605E6C797}" dt="2025-03-19T07:48:36.795" v="277"/>
        <pc:sldMkLst>
          <pc:docMk/>
          <pc:sldMk cId="3853016357" sldId="2147376456"/>
        </pc:sldMkLst>
      </pc:sldChg>
      <pc:sldChg chg="addSp delSp modSp add del mod">
        <pc:chgData name="Wang, Xing1 /CN/EXT" userId="e7e3a264-d79f-4d05-b0dc-a26ea78b597a" providerId="ADAL" clId="{21917B28-2BBF-4E9D-8E82-43B605E6C797}" dt="2025-03-19T07:48:27.731" v="276" actId="2696"/>
        <pc:sldMkLst>
          <pc:docMk/>
          <pc:sldMk cId="3852974820" sldId="2147376457"/>
        </pc:sldMkLst>
        <pc:picChg chg="del">
          <ac:chgData name="Wang, Xing1 /CN/EXT" userId="e7e3a264-d79f-4d05-b0dc-a26ea78b597a" providerId="ADAL" clId="{21917B28-2BBF-4E9D-8E82-43B605E6C797}" dt="2025-03-19T07:13:03.066" v="236" actId="478"/>
          <ac:picMkLst>
            <pc:docMk/>
            <pc:sldMk cId="3852974820" sldId="2147376457"/>
            <ac:picMk id="4" creationId="{36390EDE-9470-A8E8-B4F2-45683E84C21D}"/>
          </ac:picMkLst>
        </pc:picChg>
        <pc:picChg chg="add mod">
          <ac:chgData name="Wang, Xing1 /CN/EXT" userId="e7e3a264-d79f-4d05-b0dc-a26ea78b597a" providerId="ADAL" clId="{21917B28-2BBF-4E9D-8E82-43B605E6C797}" dt="2025-03-19T07:13:09.696" v="239" actId="1076"/>
          <ac:picMkLst>
            <pc:docMk/>
            <pc:sldMk cId="3852974820" sldId="2147376457"/>
            <ac:picMk id="7" creationId="{05149360-79B9-E24C-A6E2-7866A6022E77}"/>
          </ac:picMkLst>
        </pc:picChg>
      </pc:sldChg>
      <pc:sldChg chg="del">
        <pc:chgData name="Wang, Xing1 /CN/EXT" userId="e7e3a264-d79f-4d05-b0dc-a26ea78b597a" providerId="ADAL" clId="{21917B28-2BBF-4E9D-8E82-43B605E6C797}" dt="2025-03-19T07:11:03.023" v="225" actId="2696"/>
        <pc:sldMkLst>
          <pc:docMk/>
          <pc:sldMk cId="3936317893" sldId="2147376457"/>
        </pc:sldMkLst>
      </pc:sldChg>
      <pc:sldChg chg="add">
        <pc:chgData name="Wang, Xing1 /CN/EXT" userId="e7e3a264-d79f-4d05-b0dc-a26ea78b597a" providerId="ADAL" clId="{21917B28-2BBF-4E9D-8E82-43B605E6C797}" dt="2025-03-19T07:48:36.795" v="277"/>
        <pc:sldMkLst>
          <pc:docMk/>
          <pc:sldMk cId="4245079200" sldId="2147376457"/>
        </pc:sldMkLst>
      </pc:sldChg>
      <pc:sldChg chg="addSp delSp modSp del mod">
        <pc:chgData name="Wang, Xing1 /CN/EXT" userId="e7e3a264-d79f-4d05-b0dc-a26ea78b597a" providerId="ADAL" clId="{21917B28-2BBF-4E9D-8E82-43B605E6C797}" dt="2025-03-19T07:29:26.292" v="246" actId="2696"/>
        <pc:sldMkLst>
          <pc:docMk/>
          <pc:sldMk cId="3535044655" sldId="2147376465"/>
        </pc:sldMkLst>
        <pc:spChg chg="del mod">
          <ac:chgData name="Wang, Xing1 /CN/EXT" userId="e7e3a264-d79f-4d05-b0dc-a26ea78b597a" providerId="ADAL" clId="{21917B28-2BBF-4E9D-8E82-43B605E6C797}" dt="2025-03-18T06:48:15.228" v="129" actId="478"/>
          <ac:spMkLst>
            <pc:docMk/>
            <pc:sldMk cId="3535044655" sldId="2147376465"/>
            <ac:spMk id="2" creationId="{D73B230C-1EC0-DB92-63AE-5824227C67CC}"/>
          </ac:spMkLst>
        </pc:spChg>
        <pc:spChg chg="add del mod">
          <ac:chgData name="Wang, Xing1 /CN/EXT" userId="e7e3a264-d79f-4d05-b0dc-a26ea78b597a" providerId="ADAL" clId="{21917B28-2BBF-4E9D-8E82-43B605E6C797}" dt="2025-03-18T06:48:12.605" v="128" actId="478"/>
          <ac:spMkLst>
            <pc:docMk/>
            <pc:sldMk cId="3535044655" sldId="2147376465"/>
            <ac:spMk id="5" creationId="{926E9B5F-4464-77CD-7702-521687A22843}"/>
          </ac:spMkLst>
        </pc:spChg>
        <pc:picChg chg="mod">
          <ac:chgData name="Wang, Xing1 /CN/EXT" userId="e7e3a264-d79f-4d05-b0dc-a26ea78b597a" providerId="ADAL" clId="{21917B28-2BBF-4E9D-8E82-43B605E6C797}" dt="2025-03-18T06:48:38.849" v="137" actId="1076"/>
          <ac:picMkLst>
            <pc:docMk/>
            <pc:sldMk cId="3535044655" sldId="2147376465"/>
            <ac:picMk id="4" creationId="{51B2B753-9E1D-7FC3-EE2A-50675C0445B9}"/>
          </ac:picMkLst>
        </pc:picChg>
        <pc:picChg chg="add mod">
          <ac:chgData name="Wang, Xing1 /CN/EXT" userId="e7e3a264-d79f-4d05-b0dc-a26ea78b597a" providerId="ADAL" clId="{21917B28-2BBF-4E9D-8E82-43B605E6C797}" dt="2025-03-18T06:48:20.347" v="131" actId="14100"/>
          <ac:picMkLst>
            <pc:docMk/>
            <pc:sldMk cId="3535044655" sldId="2147376465"/>
            <ac:picMk id="6" creationId="{D3638F1B-BA12-9048-5246-0E0AA7749560}"/>
          </ac:picMkLst>
        </pc:picChg>
        <pc:picChg chg="add mod">
          <ac:chgData name="Wang, Xing1 /CN/EXT" userId="e7e3a264-d79f-4d05-b0dc-a26ea78b597a" providerId="ADAL" clId="{21917B28-2BBF-4E9D-8E82-43B605E6C797}" dt="2025-03-18T06:48:29.645" v="134" actId="1076"/>
          <ac:picMkLst>
            <pc:docMk/>
            <pc:sldMk cId="3535044655" sldId="2147376465"/>
            <ac:picMk id="7" creationId="{FAFA8AF0-06FF-CD4C-83D4-7122A4D42C07}"/>
          </ac:picMkLst>
        </pc:picChg>
      </pc:sldChg>
      <pc:sldChg chg="add del">
        <pc:chgData name="Wang, Xing1 /CN/EXT" userId="e7e3a264-d79f-4d05-b0dc-a26ea78b597a" providerId="ADAL" clId="{21917B28-2BBF-4E9D-8E82-43B605E6C797}" dt="2025-03-19T08:12:58.408" v="309" actId="47"/>
        <pc:sldMkLst>
          <pc:docMk/>
          <pc:sldMk cId="3902730330" sldId="2147376465"/>
        </pc:sldMkLst>
      </pc:sldChg>
      <pc:sldChg chg="del">
        <pc:chgData name="Wang, Xing1 /CN/EXT" userId="e7e3a264-d79f-4d05-b0dc-a26ea78b597a" providerId="ADAL" clId="{21917B28-2BBF-4E9D-8E82-43B605E6C797}" dt="2025-03-18T06:48:48.478" v="141" actId="47"/>
        <pc:sldMkLst>
          <pc:docMk/>
          <pc:sldMk cId="4266056340" sldId="2147376467"/>
        </pc:sldMkLst>
      </pc:sldChg>
      <pc:sldChg chg="del">
        <pc:chgData name="Wang, Xing1 /CN/EXT" userId="e7e3a264-d79f-4d05-b0dc-a26ea78b597a" providerId="ADAL" clId="{21917B28-2BBF-4E9D-8E82-43B605E6C797}" dt="2025-03-18T06:48:47.171" v="140" actId="47"/>
        <pc:sldMkLst>
          <pc:docMk/>
          <pc:sldMk cId="1236000972" sldId="2147376469"/>
        </pc:sldMkLst>
      </pc:sldChg>
      <pc:sldChg chg="addSp delSp modSp mod">
        <pc:chgData name="Wang, Xing1 /CN/EXT" userId="e7e3a264-d79f-4d05-b0dc-a26ea78b597a" providerId="ADAL" clId="{21917B28-2BBF-4E9D-8E82-43B605E6C797}" dt="2025-03-18T06:43:30.026" v="88" actId="1076"/>
        <pc:sldMkLst>
          <pc:docMk/>
          <pc:sldMk cId="1191020517" sldId="2147376471"/>
        </pc:sldMkLst>
        <pc:spChg chg="add mod">
          <ac:chgData name="Wang, Xing1 /CN/EXT" userId="e7e3a264-d79f-4d05-b0dc-a26ea78b597a" providerId="ADAL" clId="{21917B28-2BBF-4E9D-8E82-43B605E6C797}" dt="2025-03-18T06:42:12.027" v="71" actId="1076"/>
          <ac:spMkLst>
            <pc:docMk/>
            <pc:sldMk cId="1191020517" sldId="2147376471"/>
            <ac:spMk id="5" creationId="{CCC6D3E5-992E-E800-4AA7-709511FE1057}"/>
          </ac:spMkLst>
        </pc:spChg>
        <pc:spChg chg="mod">
          <ac:chgData name="Wang, Xing1 /CN/EXT" userId="e7e3a264-d79f-4d05-b0dc-a26ea78b597a" providerId="ADAL" clId="{21917B28-2BBF-4E9D-8E82-43B605E6C797}" dt="2025-03-18T06:41:14.452" v="65" actId="165"/>
          <ac:spMkLst>
            <pc:docMk/>
            <pc:sldMk cId="1191020517" sldId="2147376471"/>
            <ac:spMk id="7" creationId="{8907E449-E83B-37DD-AB05-11F7D56BE435}"/>
          </ac:spMkLst>
        </pc:spChg>
        <pc:spChg chg="mod">
          <ac:chgData name="Wang, Xing1 /CN/EXT" userId="e7e3a264-d79f-4d05-b0dc-a26ea78b597a" providerId="ADAL" clId="{21917B28-2BBF-4E9D-8E82-43B605E6C797}" dt="2025-03-18T06:41:14.452" v="65" actId="165"/>
          <ac:spMkLst>
            <pc:docMk/>
            <pc:sldMk cId="1191020517" sldId="2147376471"/>
            <ac:spMk id="8" creationId="{F490EF64-FAF0-B97B-203E-6506952896C2}"/>
          </ac:spMkLst>
        </pc:spChg>
        <pc:spChg chg="add mod">
          <ac:chgData name="Wang, Xing1 /CN/EXT" userId="e7e3a264-d79f-4d05-b0dc-a26ea78b597a" providerId="ADAL" clId="{21917B28-2BBF-4E9D-8E82-43B605E6C797}" dt="2025-03-18T06:42:26.435" v="75" actId="20577"/>
          <ac:spMkLst>
            <pc:docMk/>
            <pc:sldMk cId="1191020517" sldId="2147376471"/>
            <ac:spMk id="11" creationId="{C59DC977-EA0B-1EBC-165A-B1B667052335}"/>
          </ac:spMkLst>
        </pc:spChg>
        <pc:spChg chg="mod topLvl">
          <ac:chgData name="Wang, Xing1 /CN/EXT" userId="e7e3a264-d79f-4d05-b0dc-a26ea78b597a" providerId="ADAL" clId="{21917B28-2BBF-4E9D-8E82-43B605E6C797}" dt="2025-03-18T06:41:14.452" v="65" actId="165"/>
          <ac:spMkLst>
            <pc:docMk/>
            <pc:sldMk cId="1191020517" sldId="2147376471"/>
            <ac:spMk id="12" creationId="{DE9130D1-9495-491F-ADF0-50917B63AE29}"/>
          </ac:spMkLst>
        </pc:spChg>
        <pc:spChg chg="mod topLvl">
          <ac:chgData name="Wang, Xing1 /CN/EXT" userId="e7e3a264-d79f-4d05-b0dc-a26ea78b597a" providerId="ADAL" clId="{21917B28-2BBF-4E9D-8E82-43B605E6C797}" dt="2025-03-18T06:41:14.452" v="65" actId="165"/>
          <ac:spMkLst>
            <pc:docMk/>
            <pc:sldMk cId="1191020517" sldId="2147376471"/>
            <ac:spMk id="13" creationId="{87572D68-3DED-F6CD-835D-6F341161B11A}"/>
          </ac:spMkLst>
        </pc:spChg>
        <pc:spChg chg="mod">
          <ac:chgData name="Wang, Xing1 /CN/EXT" userId="e7e3a264-d79f-4d05-b0dc-a26ea78b597a" providerId="ADAL" clId="{21917B28-2BBF-4E9D-8E82-43B605E6C797}" dt="2025-03-18T06:41:14.452" v="65" actId="165"/>
          <ac:spMkLst>
            <pc:docMk/>
            <pc:sldMk cId="1191020517" sldId="2147376471"/>
            <ac:spMk id="15" creationId="{07131DBE-4ED3-D514-5BC8-DB13BFA8BD77}"/>
          </ac:spMkLst>
        </pc:spChg>
        <pc:spChg chg="mod">
          <ac:chgData name="Wang, Xing1 /CN/EXT" userId="e7e3a264-d79f-4d05-b0dc-a26ea78b597a" providerId="ADAL" clId="{21917B28-2BBF-4E9D-8E82-43B605E6C797}" dt="2025-03-18T06:41:14.452" v="65" actId="165"/>
          <ac:spMkLst>
            <pc:docMk/>
            <pc:sldMk cId="1191020517" sldId="2147376471"/>
            <ac:spMk id="16" creationId="{6AFA667F-85A9-CD0A-98CE-F3AFC3F40A52}"/>
          </ac:spMkLst>
        </pc:spChg>
        <pc:spChg chg="mod topLvl">
          <ac:chgData name="Wang, Xing1 /CN/EXT" userId="e7e3a264-d79f-4d05-b0dc-a26ea78b597a" providerId="ADAL" clId="{21917B28-2BBF-4E9D-8E82-43B605E6C797}" dt="2025-03-18T06:41:14.452" v="65" actId="165"/>
          <ac:spMkLst>
            <pc:docMk/>
            <pc:sldMk cId="1191020517" sldId="2147376471"/>
            <ac:spMk id="17" creationId="{04559FBC-9DED-A234-FC30-13FD358456B8}"/>
          </ac:spMkLst>
        </pc:spChg>
        <pc:spChg chg="mod topLvl">
          <ac:chgData name="Wang, Xing1 /CN/EXT" userId="e7e3a264-d79f-4d05-b0dc-a26ea78b597a" providerId="ADAL" clId="{21917B28-2BBF-4E9D-8E82-43B605E6C797}" dt="2025-03-18T06:41:14.452" v="65" actId="165"/>
          <ac:spMkLst>
            <pc:docMk/>
            <pc:sldMk cId="1191020517" sldId="2147376471"/>
            <ac:spMk id="18" creationId="{29A93464-8591-8581-10A8-777A419F81DB}"/>
          </ac:spMkLst>
        </pc:spChg>
        <pc:spChg chg="mod topLvl">
          <ac:chgData name="Wang, Xing1 /CN/EXT" userId="e7e3a264-d79f-4d05-b0dc-a26ea78b597a" providerId="ADAL" clId="{21917B28-2BBF-4E9D-8E82-43B605E6C797}" dt="2025-03-18T06:41:14.452" v="65" actId="165"/>
          <ac:spMkLst>
            <pc:docMk/>
            <pc:sldMk cId="1191020517" sldId="2147376471"/>
            <ac:spMk id="19" creationId="{BEE49E4E-C332-11F5-99AB-F2FD0431E68D}"/>
          </ac:spMkLst>
        </pc:spChg>
        <pc:spChg chg="mod">
          <ac:chgData name="Wang, Xing1 /CN/EXT" userId="e7e3a264-d79f-4d05-b0dc-a26ea78b597a" providerId="ADAL" clId="{21917B28-2BBF-4E9D-8E82-43B605E6C797}" dt="2025-03-18T06:41:14.452" v="65" actId="165"/>
          <ac:spMkLst>
            <pc:docMk/>
            <pc:sldMk cId="1191020517" sldId="2147376471"/>
            <ac:spMk id="21" creationId="{AB3915A6-5445-79D0-AB69-47542C4D2363}"/>
          </ac:spMkLst>
        </pc:spChg>
        <pc:spChg chg="mod">
          <ac:chgData name="Wang, Xing1 /CN/EXT" userId="e7e3a264-d79f-4d05-b0dc-a26ea78b597a" providerId="ADAL" clId="{21917B28-2BBF-4E9D-8E82-43B605E6C797}" dt="2025-03-18T06:41:14.452" v="65" actId="165"/>
          <ac:spMkLst>
            <pc:docMk/>
            <pc:sldMk cId="1191020517" sldId="2147376471"/>
            <ac:spMk id="22" creationId="{14D92B19-699F-1807-CE43-201356F898FE}"/>
          </ac:spMkLst>
        </pc:spChg>
        <pc:spChg chg="mod topLvl">
          <ac:chgData name="Wang, Xing1 /CN/EXT" userId="e7e3a264-d79f-4d05-b0dc-a26ea78b597a" providerId="ADAL" clId="{21917B28-2BBF-4E9D-8E82-43B605E6C797}" dt="2025-03-18T06:41:14.452" v="65" actId="165"/>
          <ac:spMkLst>
            <pc:docMk/>
            <pc:sldMk cId="1191020517" sldId="2147376471"/>
            <ac:spMk id="24" creationId="{58D60B90-D8BA-5260-5E6A-CA893C679CDD}"/>
          </ac:spMkLst>
        </pc:spChg>
        <pc:spChg chg="mod topLvl">
          <ac:chgData name="Wang, Xing1 /CN/EXT" userId="e7e3a264-d79f-4d05-b0dc-a26ea78b597a" providerId="ADAL" clId="{21917B28-2BBF-4E9D-8E82-43B605E6C797}" dt="2025-03-18T06:41:14.452" v="65" actId="165"/>
          <ac:spMkLst>
            <pc:docMk/>
            <pc:sldMk cId="1191020517" sldId="2147376471"/>
            <ac:spMk id="25" creationId="{7D43F30D-EFD1-247C-0AAC-F733521E5B12}"/>
          </ac:spMkLst>
        </pc:spChg>
        <pc:spChg chg="mod topLvl">
          <ac:chgData name="Wang, Xing1 /CN/EXT" userId="e7e3a264-d79f-4d05-b0dc-a26ea78b597a" providerId="ADAL" clId="{21917B28-2BBF-4E9D-8E82-43B605E6C797}" dt="2025-03-18T06:43:19.249" v="86" actId="1076"/>
          <ac:spMkLst>
            <pc:docMk/>
            <pc:sldMk cId="1191020517" sldId="2147376471"/>
            <ac:spMk id="27" creationId="{4D53D48A-5C7C-455D-8888-9C890368A2DF}"/>
          </ac:spMkLst>
        </pc:spChg>
        <pc:spChg chg="mod topLvl">
          <ac:chgData name="Wang, Xing1 /CN/EXT" userId="e7e3a264-d79f-4d05-b0dc-a26ea78b597a" providerId="ADAL" clId="{21917B28-2BBF-4E9D-8E82-43B605E6C797}" dt="2025-03-18T06:41:59.868" v="69" actId="1076"/>
          <ac:spMkLst>
            <pc:docMk/>
            <pc:sldMk cId="1191020517" sldId="2147376471"/>
            <ac:spMk id="32" creationId="{531E02AB-EFDF-1F78-AB3B-E6BEBF4FCE2A}"/>
          </ac:spMkLst>
        </pc:spChg>
        <pc:spChg chg="mod topLvl">
          <ac:chgData name="Wang, Xing1 /CN/EXT" userId="e7e3a264-d79f-4d05-b0dc-a26ea78b597a" providerId="ADAL" clId="{21917B28-2BBF-4E9D-8E82-43B605E6C797}" dt="2025-03-18T06:42:28.859" v="77" actId="20577"/>
          <ac:spMkLst>
            <pc:docMk/>
            <pc:sldMk cId="1191020517" sldId="2147376471"/>
            <ac:spMk id="33" creationId="{5191EAB9-052E-6D3F-7B3C-EEE891943CC4}"/>
          </ac:spMkLst>
        </pc:spChg>
        <pc:spChg chg="mod topLvl">
          <ac:chgData name="Wang, Xing1 /CN/EXT" userId="e7e3a264-d79f-4d05-b0dc-a26ea78b597a" providerId="ADAL" clId="{21917B28-2BBF-4E9D-8E82-43B605E6C797}" dt="2025-03-18T06:41:59.868" v="69" actId="1076"/>
          <ac:spMkLst>
            <pc:docMk/>
            <pc:sldMk cId="1191020517" sldId="2147376471"/>
            <ac:spMk id="36" creationId="{6A6FE825-4B16-8B07-05DB-3E821FA2858E}"/>
          </ac:spMkLst>
        </pc:spChg>
        <pc:spChg chg="mod topLvl">
          <ac:chgData name="Wang, Xing1 /CN/EXT" userId="e7e3a264-d79f-4d05-b0dc-a26ea78b597a" providerId="ADAL" clId="{21917B28-2BBF-4E9D-8E82-43B605E6C797}" dt="2025-03-18T06:41:59.868" v="69" actId="1076"/>
          <ac:spMkLst>
            <pc:docMk/>
            <pc:sldMk cId="1191020517" sldId="2147376471"/>
            <ac:spMk id="37" creationId="{0A0CD8BA-C7EA-FA39-BBAF-90686CC55DDC}"/>
          </ac:spMkLst>
        </pc:spChg>
        <pc:spChg chg="mod topLvl">
          <ac:chgData name="Wang, Xing1 /CN/EXT" userId="e7e3a264-d79f-4d05-b0dc-a26ea78b597a" providerId="ADAL" clId="{21917B28-2BBF-4E9D-8E82-43B605E6C797}" dt="2025-03-18T06:41:28.249" v="66" actId="1076"/>
          <ac:spMkLst>
            <pc:docMk/>
            <pc:sldMk cId="1191020517" sldId="2147376471"/>
            <ac:spMk id="38" creationId="{08A10C46-A81E-D1E6-4D62-31274CCDA600}"/>
          </ac:spMkLst>
        </pc:spChg>
        <pc:spChg chg="mod topLvl">
          <ac:chgData name="Wang, Xing1 /CN/EXT" userId="e7e3a264-d79f-4d05-b0dc-a26ea78b597a" providerId="ADAL" clId="{21917B28-2BBF-4E9D-8E82-43B605E6C797}" dt="2025-03-18T06:42:31.352" v="79" actId="20577"/>
          <ac:spMkLst>
            <pc:docMk/>
            <pc:sldMk cId="1191020517" sldId="2147376471"/>
            <ac:spMk id="39" creationId="{94FFF5CD-812D-0D81-94C9-A2094B30C998}"/>
          </ac:spMkLst>
        </pc:spChg>
        <pc:spChg chg="mod topLvl">
          <ac:chgData name="Wang, Xing1 /CN/EXT" userId="e7e3a264-d79f-4d05-b0dc-a26ea78b597a" providerId="ADAL" clId="{21917B28-2BBF-4E9D-8E82-43B605E6C797}" dt="2025-03-18T06:41:28.249" v="66" actId="1076"/>
          <ac:spMkLst>
            <pc:docMk/>
            <pc:sldMk cId="1191020517" sldId="2147376471"/>
            <ac:spMk id="42" creationId="{746692E7-D942-E89F-2132-41938C78980E}"/>
          </ac:spMkLst>
        </pc:spChg>
        <pc:spChg chg="mod topLvl">
          <ac:chgData name="Wang, Xing1 /CN/EXT" userId="e7e3a264-d79f-4d05-b0dc-a26ea78b597a" providerId="ADAL" clId="{21917B28-2BBF-4E9D-8E82-43B605E6C797}" dt="2025-03-18T06:41:28.249" v="66" actId="1076"/>
          <ac:spMkLst>
            <pc:docMk/>
            <pc:sldMk cId="1191020517" sldId="2147376471"/>
            <ac:spMk id="43" creationId="{2D9F105C-AB8C-ED11-B9D7-AF0E0E5BDC24}"/>
          </ac:spMkLst>
        </pc:spChg>
        <pc:grpChg chg="mod topLvl">
          <ac:chgData name="Wang, Xing1 /CN/EXT" userId="e7e3a264-d79f-4d05-b0dc-a26ea78b597a" providerId="ADAL" clId="{21917B28-2BBF-4E9D-8E82-43B605E6C797}" dt="2025-03-18T06:41:14.452" v="65" actId="165"/>
          <ac:grpSpMkLst>
            <pc:docMk/>
            <pc:sldMk cId="1191020517" sldId="2147376471"/>
            <ac:grpSpMk id="10" creationId="{E8CB8AC3-67FF-8CA9-87C4-1939D2656823}"/>
          </ac:grpSpMkLst>
        </pc:grpChg>
        <pc:grpChg chg="mod topLvl">
          <ac:chgData name="Wang, Xing1 /CN/EXT" userId="e7e3a264-d79f-4d05-b0dc-a26ea78b597a" providerId="ADAL" clId="{21917B28-2BBF-4E9D-8E82-43B605E6C797}" dt="2025-03-18T06:41:14.452" v="65" actId="165"/>
          <ac:grpSpMkLst>
            <pc:docMk/>
            <pc:sldMk cId="1191020517" sldId="2147376471"/>
            <ac:grpSpMk id="14" creationId="{51899C9E-5C5D-F3B1-1FFE-DE5AE31877AB}"/>
          </ac:grpSpMkLst>
        </pc:grpChg>
        <pc:grpChg chg="mod topLvl">
          <ac:chgData name="Wang, Xing1 /CN/EXT" userId="e7e3a264-d79f-4d05-b0dc-a26ea78b597a" providerId="ADAL" clId="{21917B28-2BBF-4E9D-8E82-43B605E6C797}" dt="2025-03-18T06:41:14.452" v="65" actId="165"/>
          <ac:grpSpMkLst>
            <pc:docMk/>
            <pc:sldMk cId="1191020517" sldId="2147376471"/>
            <ac:grpSpMk id="20" creationId="{B6A335DD-4AA5-71D8-0CD7-BEA537C1F44F}"/>
          </ac:grpSpMkLst>
        </pc:grpChg>
        <pc:grpChg chg="del">
          <ac:chgData name="Wang, Xing1 /CN/EXT" userId="e7e3a264-d79f-4d05-b0dc-a26ea78b597a" providerId="ADAL" clId="{21917B28-2BBF-4E9D-8E82-43B605E6C797}" dt="2025-03-18T06:41:14.452" v="65" actId="165"/>
          <ac:grpSpMkLst>
            <pc:docMk/>
            <pc:sldMk cId="1191020517" sldId="2147376471"/>
            <ac:grpSpMk id="44" creationId="{7678111C-D7C4-9198-2F09-C03849D503D8}"/>
          </ac:grpSpMkLst>
        </pc:grpChg>
        <pc:cxnChg chg="add mod">
          <ac:chgData name="Wang, Xing1 /CN/EXT" userId="e7e3a264-d79f-4d05-b0dc-a26ea78b597a" providerId="ADAL" clId="{21917B28-2BBF-4E9D-8E82-43B605E6C797}" dt="2025-03-18T06:43:30.026" v="88" actId="1076"/>
          <ac:cxnSpMkLst>
            <pc:docMk/>
            <pc:sldMk cId="1191020517" sldId="2147376471"/>
            <ac:cxnSpMk id="23" creationId="{E2068C3F-A013-1BD0-ED7D-155EAE928403}"/>
          </ac:cxnSpMkLst>
        </pc:cxnChg>
        <pc:cxnChg chg="mod">
          <ac:chgData name="Wang, Xing1 /CN/EXT" userId="e7e3a264-d79f-4d05-b0dc-a26ea78b597a" providerId="ADAL" clId="{21917B28-2BBF-4E9D-8E82-43B605E6C797}" dt="2025-03-18T06:41:59.868" v="69" actId="1076"/>
          <ac:cxnSpMkLst>
            <pc:docMk/>
            <pc:sldMk cId="1191020517" sldId="2147376471"/>
            <ac:cxnSpMk id="46" creationId="{17CC9F17-8808-6B8D-DD49-F8D2A726E17A}"/>
          </ac:cxnSpMkLst>
        </pc:cxnChg>
        <pc:cxnChg chg="mod">
          <ac:chgData name="Wang, Xing1 /CN/EXT" userId="e7e3a264-d79f-4d05-b0dc-a26ea78b597a" providerId="ADAL" clId="{21917B28-2BBF-4E9D-8E82-43B605E6C797}" dt="2025-03-18T06:41:28.249" v="66" actId="1076"/>
          <ac:cxnSpMkLst>
            <pc:docMk/>
            <pc:sldMk cId="1191020517" sldId="2147376471"/>
            <ac:cxnSpMk id="47" creationId="{8CA2474A-30BF-4DA4-9E79-D00F6D3A4B53}"/>
          </ac:cxnSpMkLst>
        </pc:cxnChg>
      </pc:sldChg>
      <pc:sldChg chg="modSp mod">
        <pc:chgData name="Wang, Xing1 /CN/EXT" userId="e7e3a264-d79f-4d05-b0dc-a26ea78b597a" providerId="ADAL" clId="{21917B28-2BBF-4E9D-8E82-43B605E6C797}" dt="2025-03-18T06:45:33.538" v="102"/>
        <pc:sldMkLst>
          <pc:docMk/>
          <pc:sldMk cId="882684263" sldId="2147376472"/>
        </pc:sldMkLst>
        <pc:spChg chg="mod">
          <ac:chgData name="Wang, Xing1 /CN/EXT" userId="e7e3a264-d79f-4d05-b0dc-a26ea78b597a" providerId="ADAL" clId="{21917B28-2BBF-4E9D-8E82-43B605E6C797}" dt="2025-03-18T06:44:19.512" v="92" actId="1076"/>
          <ac:spMkLst>
            <pc:docMk/>
            <pc:sldMk cId="882684263" sldId="2147376472"/>
            <ac:spMk id="3" creationId="{2A43402A-4091-DBE0-BF01-404AA54E1DD5}"/>
          </ac:spMkLst>
        </pc:spChg>
        <pc:graphicFrameChg chg="mod modGraphic">
          <ac:chgData name="Wang, Xing1 /CN/EXT" userId="e7e3a264-d79f-4d05-b0dc-a26ea78b597a" providerId="ADAL" clId="{21917B28-2BBF-4E9D-8E82-43B605E6C797}" dt="2025-03-18T06:45:33.538" v="102"/>
          <ac:graphicFrameMkLst>
            <pc:docMk/>
            <pc:sldMk cId="882684263" sldId="2147376472"/>
            <ac:graphicFrameMk id="4" creationId="{228C5499-E791-BBD2-1DAD-03F049017485}"/>
          </ac:graphicFrameMkLst>
        </pc:graphicFrameChg>
      </pc:sldChg>
      <pc:sldChg chg="add del">
        <pc:chgData name="Wang, Xing1 /CN/EXT" userId="e7e3a264-d79f-4d05-b0dc-a26ea78b597a" providerId="ADAL" clId="{21917B28-2BBF-4E9D-8E82-43B605E6C797}" dt="2025-03-20T00:50:35.585" v="377" actId="47"/>
        <pc:sldMkLst>
          <pc:docMk/>
          <pc:sldMk cId="2841635275" sldId="2147376473"/>
        </pc:sldMkLst>
      </pc:sldChg>
      <pc:sldChg chg="del">
        <pc:chgData name="Wang, Xing1 /CN/EXT" userId="e7e3a264-d79f-4d05-b0dc-a26ea78b597a" providerId="ADAL" clId="{21917B28-2BBF-4E9D-8E82-43B605E6C797}" dt="2025-03-18T06:45:46.680" v="103" actId="2696"/>
        <pc:sldMkLst>
          <pc:docMk/>
          <pc:sldMk cId="3197287482" sldId="2147376473"/>
        </pc:sldMkLst>
      </pc:sldChg>
      <pc:sldChg chg="addSp modSp mod">
        <pc:chgData name="Wang, Xing1 /CN/EXT" userId="e7e3a264-d79f-4d05-b0dc-a26ea78b597a" providerId="ADAL" clId="{21917B28-2BBF-4E9D-8E82-43B605E6C797}" dt="2025-03-19T08:23:23.064" v="368" actId="20577"/>
        <pc:sldMkLst>
          <pc:docMk/>
          <pc:sldMk cId="2411965582" sldId="2147376478"/>
        </pc:sldMkLst>
        <pc:spChg chg="add mod">
          <ac:chgData name="Wang, Xing1 /CN/EXT" userId="e7e3a264-d79f-4d05-b0dc-a26ea78b597a" providerId="ADAL" clId="{21917B28-2BBF-4E9D-8E82-43B605E6C797}" dt="2025-03-19T08:23:23.064" v="368" actId="20577"/>
          <ac:spMkLst>
            <pc:docMk/>
            <pc:sldMk cId="2411965582" sldId="2147376478"/>
            <ac:spMk id="3" creationId="{3E4042AC-93CD-14E3-1F43-672DDB647F4E}"/>
          </ac:spMkLst>
        </pc:spChg>
        <pc:spChg chg="mod">
          <ac:chgData name="Wang, Xing1 /CN/EXT" userId="e7e3a264-d79f-4d05-b0dc-a26ea78b597a" providerId="ADAL" clId="{21917B28-2BBF-4E9D-8E82-43B605E6C797}" dt="2025-03-19T08:10:19.482" v="299" actId="1076"/>
          <ac:spMkLst>
            <pc:docMk/>
            <pc:sldMk cId="2411965582" sldId="2147376478"/>
            <ac:spMk id="10" creationId="{DE4AC86C-2729-44F8-8172-BB4BAA8DDF92}"/>
          </ac:spMkLst>
        </pc:spChg>
      </pc:sldChg>
      <pc:sldChg chg="add del">
        <pc:chgData name="Wang, Xing1 /CN/EXT" userId="e7e3a264-d79f-4d05-b0dc-a26ea78b597a" providerId="ADAL" clId="{21917B28-2BBF-4E9D-8E82-43B605E6C797}" dt="2025-03-18T06:48:44.840" v="139" actId="47"/>
        <pc:sldMkLst>
          <pc:docMk/>
          <pc:sldMk cId="1225736665" sldId="2147376479"/>
        </pc:sldMkLst>
      </pc:sldChg>
      <pc:sldChg chg="addSp delSp modSp add del mod modTransition delAnim modAnim">
        <pc:chgData name="Wang, Xing1 /CN/EXT" userId="e7e3a264-d79f-4d05-b0dc-a26ea78b597a" providerId="ADAL" clId="{21917B28-2BBF-4E9D-8E82-43B605E6C797}" dt="2025-03-20T00:50:30.104" v="376" actId="47"/>
        <pc:sldMkLst>
          <pc:docMk/>
          <pc:sldMk cId="2264566031" sldId="2147376479"/>
        </pc:sldMkLst>
        <pc:spChg chg="del">
          <ac:chgData name="Wang, Xing1 /CN/EXT" userId="e7e3a264-d79f-4d05-b0dc-a26ea78b597a" providerId="ADAL" clId="{21917B28-2BBF-4E9D-8E82-43B605E6C797}" dt="2025-03-18T07:22:55.427" v="148" actId="478"/>
          <ac:spMkLst>
            <pc:docMk/>
            <pc:sldMk cId="2264566031" sldId="2147376479"/>
            <ac:spMk id="3" creationId="{2A43402A-4091-DBE0-BF01-404AA54E1DD5}"/>
          </ac:spMkLst>
        </pc:spChg>
        <pc:spChg chg="mod">
          <ac:chgData name="Wang, Xing1 /CN/EXT" userId="e7e3a264-d79f-4d05-b0dc-a26ea78b597a" providerId="ADAL" clId="{21917B28-2BBF-4E9D-8E82-43B605E6C797}" dt="2025-03-18T07:56:33.098" v="191" actId="20577"/>
          <ac:spMkLst>
            <pc:docMk/>
            <pc:sldMk cId="2264566031" sldId="2147376479"/>
            <ac:spMk id="9" creationId="{0FCD7A1A-AC55-4A33-BF10-0F487B76AD7E}"/>
          </ac:spMkLst>
        </pc:spChg>
        <pc:graphicFrameChg chg="del">
          <ac:chgData name="Wang, Xing1 /CN/EXT" userId="e7e3a264-d79f-4d05-b0dc-a26ea78b597a" providerId="ADAL" clId="{21917B28-2BBF-4E9D-8E82-43B605E6C797}" dt="2025-03-18T07:22:58.310" v="149" actId="478"/>
          <ac:graphicFrameMkLst>
            <pc:docMk/>
            <pc:sldMk cId="2264566031" sldId="2147376479"/>
            <ac:graphicFrameMk id="4" creationId="{228C5499-E791-BBD2-1DAD-03F049017485}"/>
          </ac:graphicFrameMkLst>
        </pc:graphicFrameChg>
        <pc:picChg chg="add del mod">
          <ac:chgData name="Wang, Xing1 /CN/EXT" userId="e7e3a264-d79f-4d05-b0dc-a26ea78b597a" providerId="ADAL" clId="{21917B28-2BBF-4E9D-8E82-43B605E6C797}" dt="2025-03-18T07:25:00.168" v="151" actId="478"/>
          <ac:picMkLst>
            <pc:docMk/>
            <pc:sldMk cId="2264566031" sldId="2147376479"/>
            <ac:picMk id="5" creationId="{D97EED4C-C498-3671-DD58-AA6C71A69D12}"/>
          </ac:picMkLst>
        </pc:picChg>
        <pc:picChg chg="add del mod">
          <ac:chgData name="Wang, Xing1 /CN/EXT" userId="e7e3a264-d79f-4d05-b0dc-a26ea78b597a" providerId="ADAL" clId="{21917B28-2BBF-4E9D-8E82-43B605E6C797}" dt="2025-03-18T07:26:03.971" v="153" actId="478"/>
          <ac:picMkLst>
            <pc:docMk/>
            <pc:sldMk cId="2264566031" sldId="2147376479"/>
            <ac:picMk id="6" creationId="{6AA25D17-0A11-1566-78E4-F50371A54869}"/>
          </ac:picMkLst>
        </pc:picChg>
        <pc:picChg chg="add del mod">
          <ac:chgData name="Wang, Xing1 /CN/EXT" userId="e7e3a264-d79f-4d05-b0dc-a26ea78b597a" providerId="ADAL" clId="{21917B28-2BBF-4E9D-8E82-43B605E6C797}" dt="2025-03-18T07:30:24.669" v="160" actId="478"/>
          <ac:picMkLst>
            <pc:docMk/>
            <pc:sldMk cId="2264566031" sldId="2147376479"/>
            <ac:picMk id="7" creationId="{7E42EFC3-4F19-BFD9-86CC-4DC64AB5DEAD}"/>
          </ac:picMkLst>
        </pc:picChg>
        <pc:picChg chg="add del mod">
          <ac:chgData name="Wang, Xing1 /CN/EXT" userId="e7e3a264-d79f-4d05-b0dc-a26ea78b597a" providerId="ADAL" clId="{21917B28-2BBF-4E9D-8E82-43B605E6C797}" dt="2025-03-18T07:31:56.346" v="162" actId="478"/>
          <ac:picMkLst>
            <pc:docMk/>
            <pc:sldMk cId="2264566031" sldId="2147376479"/>
            <ac:picMk id="8" creationId="{79A1B0F3-B780-4366-BD4F-D93961882C30}"/>
          </ac:picMkLst>
        </pc:picChg>
        <pc:picChg chg="add del mod">
          <ac:chgData name="Wang, Xing1 /CN/EXT" userId="e7e3a264-d79f-4d05-b0dc-a26ea78b597a" providerId="ADAL" clId="{21917B28-2BBF-4E9D-8E82-43B605E6C797}" dt="2025-03-18T07:37:42.829" v="164" actId="478"/>
          <ac:picMkLst>
            <pc:docMk/>
            <pc:sldMk cId="2264566031" sldId="2147376479"/>
            <ac:picMk id="10" creationId="{F66C7883-31EF-B68A-E199-DA694FCE859A}"/>
          </ac:picMkLst>
        </pc:picChg>
        <pc:picChg chg="add del mod">
          <ac:chgData name="Wang, Xing1 /CN/EXT" userId="e7e3a264-d79f-4d05-b0dc-a26ea78b597a" providerId="ADAL" clId="{21917B28-2BBF-4E9D-8E82-43B605E6C797}" dt="2025-03-18T07:42:12.413" v="166" actId="478"/>
          <ac:picMkLst>
            <pc:docMk/>
            <pc:sldMk cId="2264566031" sldId="2147376479"/>
            <ac:picMk id="11" creationId="{65E5B131-78C0-FDAB-5116-3693F5BCCADE}"/>
          </ac:picMkLst>
        </pc:picChg>
        <pc:picChg chg="add del mod">
          <ac:chgData name="Wang, Xing1 /CN/EXT" userId="e7e3a264-d79f-4d05-b0dc-a26ea78b597a" providerId="ADAL" clId="{21917B28-2BBF-4E9D-8E82-43B605E6C797}" dt="2025-03-18T07:48:59.204" v="173" actId="478"/>
          <ac:picMkLst>
            <pc:docMk/>
            <pc:sldMk cId="2264566031" sldId="2147376479"/>
            <ac:picMk id="12" creationId="{CEB1B28C-B2C3-8CAA-93A7-D3DBE14E4669}"/>
          </ac:picMkLst>
        </pc:picChg>
        <pc:picChg chg="add mod">
          <ac:chgData name="Wang, Xing1 /CN/EXT" userId="e7e3a264-d79f-4d05-b0dc-a26ea78b597a" providerId="ADAL" clId="{21917B28-2BBF-4E9D-8E82-43B605E6C797}" dt="2025-03-19T07:45:08.933" v="271" actId="1076"/>
          <ac:picMkLst>
            <pc:docMk/>
            <pc:sldMk cId="2264566031" sldId="2147376479"/>
            <ac:picMk id="13" creationId="{C5463ADB-0001-F965-AAB8-38293CE973BA}"/>
          </ac:picMkLst>
        </pc:picChg>
      </pc:sldChg>
      <pc:sldChg chg="new del">
        <pc:chgData name="Wang, Xing1 /CN/EXT" userId="e7e3a264-d79f-4d05-b0dc-a26ea78b597a" providerId="ADAL" clId="{21917B28-2BBF-4E9D-8E82-43B605E6C797}" dt="2025-03-18T07:22:43.596" v="146" actId="47"/>
        <pc:sldMkLst>
          <pc:docMk/>
          <pc:sldMk cId="2469555461" sldId="2147376479"/>
        </pc:sldMkLst>
      </pc:sldChg>
      <pc:sldChg chg="addSp delSp modSp add mod">
        <pc:chgData name="Wang, Xing1 /CN/EXT" userId="e7e3a264-d79f-4d05-b0dc-a26ea78b597a" providerId="ADAL" clId="{21917B28-2BBF-4E9D-8E82-43B605E6C797}" dt="2025-03-18T07:59:11.098" v="211" actId="20577"/>
        <pc:sldMkLst>
          <pc:docMk/>
          <pc:sldMk cId="263037846" sldId="2147376480"/>
        </pc:sldMkLst>
        <pc:spChg chg="del">
          <ac:chgData name="Wang, Xing1 /CN/EXT" userId="e7e3a264-d79f-4d05-b0dc-a26ea78b597a" providerId="ADAL" clId="{21917B28-2BBF-4E9D-8E82-43B605E6C797}" dt="2025-03-18T07:58:16.434" v="193" actId="478"/>
          <ac:spMkLst>
            <pc:docMk/>
            <pc:sldMk cId="263037846" sldId="2147376480"/>
            <ac:spMk id="3" creationId="{2A43402A-4091-DBE0-BF01-404AA54E1DD5}"/>
          </ac:spMkLst>
        </pc:spChg>
        <pc:spChg chg="add mod">
          <ac:chgData name="Wang, Xing1 /CN/EXT" userId="e7e3a264-d79f-4d05-b0dc-a26ea78b597a" providerId="ADAL" clId="{21917B28-2BBF-4E9D-8E82-43B605E6C797}" dt="2025-03-18T07:59:11.098" v="211" actId="20577"/>
          <ac:spMkLst>
            <pc:docMk/>
            <pc:sldMk cId="263037846" sldId="2147376480"/>
            <ac:spMk id="5" creationId="{76D2FB12-450F-6005-84D6-62B178D2F86D}"/>
          </ac:spMkLst>
        </pc:spChg>
        <pc:graphicFrameChg chg="del">
          <ac:chgData name="Wang, Xing1 /CN/EXT" userId="e7e3a264-d79f-4d05-b0dc-a26ea78b597a" providerId="ADAL" clId="{21917B28-2BBF-4E9D-8E82-43B605E6C797}" dt="2025-03-18T07:58:17.850" v="194" actId="478"/>
          <ac:graphicFrameMkLst>
            <pc:docMk/>
            <pc:sldMk cId="263037846" sldId="2147376480"/>
            <ac:graphicFrameMk id="4" creationId="{228C5499-E791-BBD2-1DAD-03F049017485}"/>
          </ac:graphicFrameMkLst>
        </pc:graphicFrameChg>
        <pc:picChg chg="add mod">
          <ac:chgData name="Wang, Xing1 /CN/EXT" userId="e7e3a264-d79f-4d05-b0dc-a26ea78b597a" providerId="ADAL" clId="{21917B28-2BBF-4E9D-8E82-43B605E6C797}" dt="2025-03-18T07:58:30.548" v="197" actId="1076"/>
          <ac:picMkLst>
            <pc:docMk/>
            <pc:sldMk cId="263037846" sldId="2147376480"/>
            <ac:picMk id="1026" creationId="{8A4D00B3-1C83-C65A-838E-F3955D18CEF3}"/>
          </ac:picMkLst>
        </pc:picChg>
      </pc:sldChg>
      <pc:sldChg chg="add del">
        <pc:chgData name="Wang, Xing1 /CN/EXT" userId="e7e3a264-d79f-4d05-b0dc-a26ea78b597a" providerId="ADAL" clId="{21917B28-2BBF-4E9D-8E82-43B605E6C797}" dt="2025-03-18T06:48:42.752" v="138" actId="47"/>
        <pc:sldMkLst>
          <pc:docMk/>
          <pc:sldMk cId="1311540200" sldId="2147376480"/>
        </pc:sldMkLst>
      </pc:sldChg>
      <pc:sldChg chg="add del">
        <pc:chgData name="Wang, Xing1 /CN/EXT" userId="e7e3a264-d79f-4d05-b0dc-a26ea78b597a" providerId="ADAL" clId="{21917B28-2BBF-4E9D-8E82-43B605E6C797}" dt="2025-03-19T08:12:55.054" v="308" actId="47"/>
        <pc:sldMkLst>
          <pc:docMk/>
          <pc:sldMk cId="828028090" sldId="2147376481"/>
        </pc:sldMkLst>
      </pc:sldChg>
      <pc:sldChg chg="addSp delSp modSp add mod delAnim modAnim">
        <pc:chgData name="Wang, Xing1 /CN/EXT" userId="e7e3a264-d79f-4d05-b0dc-a26ea78b597a" providerId="ADAL" clId="{21917B28-2BBF-4E9D-8E82-43B605E6C797}" dt="2025-03-20T00:47:50.399" v="375" actId="1076"/>
        <pc:sldMkLst>
          <pc:docMk/>
          <pc:sldMk cId="1754961432" sldId="2147376481"/>
        </pc:sldMkLst>
        <pc:picChg chg="add mod">
          <ac:chgData name="Wang, Xing1 /CN/EXT" userId="e7e3a264-d79f-4d05-b0dc-a26ea78b597a" providerId="ADAL" clId="{21917B28-2BBF-4E9D-8E82-43B605E6C797}" dt="2025-03-20T00:47:50.399" v="375" actId="1076"/>
          <ac:picMkLst>
            <pc:docMk/>
            <pc:sldMk cId="1754961432" sldId="2147376481"/>
            <ac:picMk id="3" creationId="{9DB67A61-2BE7-F034-BF3C-48077596B48E}"/>
          </ac:picMkLst>
        </pc:picChg>
        <pc:picChg chg="del">
          <ac:chgData name="Wang, Xing1 /CN/EXT" userId="e7e3a264-d79f-4d05-b0dc-a26ea78b597a" providerId="ADAL" clId="{21917B28-2BBF-4E9D-8E82-43B605E6C797}" dt="2025-03-20T00:44:36.643" v="372" actId="478"/>
          <ac:picMkLst>
            <pc:docMk/>
            <pc:sldMk cId="1754961432" sldId="2147376481"/>
            <ac:picMk id="13" creationId="{C5463ADB-0001-F965-AAB8-38293CE973BA}"/>
          </ac:picMkLst>
        </pc:picChg>
      </pc:sldChg>
      <pc:sldChg chg="addSp delSp modSp add del mod modTransition delAnim modAnim modNotesTx">
        <pc:chgData name="Wang, Xing1 /CN/EXT" userId="e7e3a264-d79f-4d05-b0dc-a26ea78b597a" providerId="ADAL" clId="{21917B28-2BBF-4E9D-8E82-43B605E6C797}" dt="2025-03-19T07:48:15.453" v="274" actId="2696"/>
        <pc:sldMkLst>
          <pc:docMk/>
          <pc:sldMk cId="3627533110" sldId="2147376481"/>
        </pc:sldMkLst>
        <pc:spChg chg="del">
          <ac:chgData name="Wang, Xing1 /CN/EXT" userId="e7e3a264-d79f-4d05-b0dc-a26ea78b597a" providerId="ADAL" clId="{21917B28-2BBF-4E9D-8E82-43B605E6C797}" dt="2025-03-19T07:10:21.733" v="220" actId="478"/>
          <ac:spMkLst>
            <pc:docMk/>
            <pc:sldMk cId="3627533110" sldId="2147376481"/>
            <ac:spMk id="2" creationId="{54DAAEF1-9AFF-C425-C422-42AD03FB1F3D}"/>
          </ac:spMkLst>
        </pc:spChg>
        <pc:picChg chg="add del mod">
          <ac:chgData name="Wang, Xing1 /CN/EXT" userId="e7e3a264-d79f-4d05-b0dc-a26ea78b597a" providerId="ADAL" clId="{21917B28-2BBF-4E9D-8E82-43B605E6C797}" dt="2025-03-19T07:06:55.942" v="215" actId="478"/>
          <ac:picMkLst>
            <pc:docMk/>
            <pc:sldMk cId="3627533110" sldId="2147376481"/>
            <ac:picMk id="4" creationId="{9A4B8D6A-5858-7F02-3E61-B6F58630AA29}"/>
          </ac:picMkLst>
        </pc:picChg>
        <pc:picChg chg="add mod">
          <ac:chgData name="Wang, Xing1 /CN/EXT" userId="e7e3a264-d79f-4d05-b0dc-a26ea78b597a" providerId="ADAL" clId="{21917B28-2BBF-4E9D-8E82-43B605E6C797}" dt="2025-03-19T07:10:35.668" v="224" actId="1076"/>
          <ac:picMkLst>
            <pc:docMk/>
            <pc:sldMk cId="3627533110" sldId="2147376481"/>
            <ac:picMk id="5" creationId="{7388DFC3-C43A-D053-CFEF-FA6673D63B19}"/>
          </ac:picMkLst>
        </pc:picChg>
        <pc:picChg chg="del">
          <ac:chgData name="Wang, Xing1 /CN/EXT" userId="e7e3a264-d79f-4d05-b0dc-a26ea78b597a" providerId="ADAL" clId="{21917B28-2BBF-4E9D-8E82-43B605E6C797}" dt="2025-03-19T07:06:14.004" v="213" actId="478"/>
          <ac:picMkLst>
            <pc:docMk/>
            <pc:sldMk cId="3627533110" sldId="2147376481"/>
            <ac:picMk id="6" creationId="{08D32B10-09B7-2ED9-4203-29E19FCEC448}"/>
          </ac:picMkLst>
        </pc:picChg>
      </pc:sldChg>
      <pc:sldChg chg="add del">
        <pc:chgData name="Wang, Xing1 /CN/EXT" userId="e7e3a264-d79f-4d05-b0dc-a26ea78b597a" providerId="ADAL" clId="{21917B28-2BBF-4E9D-8E82-43B605E6C797}" dt="2025-03-19T07:49:02.988" v="278" actId="2696"/>
        <pc:sldMkLst>
          <pc:docMk/>
          <pc:sldMk cId="128168329" sldId="2147376482"/>
        </pc:sldMkLst>
      </pc:sldChg>
      <pc:sldChg chg="add del">
        <pc:chgData name="Wang, Xing1 /CN/EXT" userId="e7e3a264-d79f-4d05-b0dc-a26ea78b597a" providerId="ADAL" clId="{21917B28-2BBF-4E9D-8E82-43B605E6C797}" dt="2025-03-19T08:07:15.091" v="280" actId="47"/>
        <pc:sldMkLst>
          <pc:docMk/>
          <pc:sldMk cId="1555256960" sldId="2147376482"/>
        </pc:sldMkLst>
      </pc:sldChg>
      <pc:sldChg chg="addSp delSp modSp add del mod delAnim modAnim">
        <pc:chgData name="Wang, Xing1 /CN/EXT" userId="e7e3a264-d79f-4d05-b0dc-a26ea78b597a" providerId="ADAL" clId="{21917B28-2BBF-4E9D-8E82-43B605E6C797}" dt="2025-03-19T07:44:08.035" v="270" actId="47"/>
        <pc:sldMkLst>
          <pc:docMk/>
          <pc:sldMk cId="2515975769" sldId="2147376482"/>
        </pc:sldMkLst>
        <pc:picChg chg="add del mod">
          <ac:chgData name="Wang, Xing1 /CN/EXT" userId="e7e3a264-d79f-4d05-b0dc-a26ea78b597a" providerId="ADAL" clId="{21917B28-2BBF-4E9D-8E82-43B605E6C797}" dt="2025-03-19T07:42:27.503" v="267" actId="478"/>
          <ac:picMkLst>
            <pc:docMk/>
            <pc:sldMk cId="2515975769" sldId="2147376482"/>
            <ac:picMk id="3" creationId="{4A4F0119-6874-AAE1-78EB-FE3242B23CEC}"/>
          </ac:picMkLst>
        </pc:picChg>
        <pc:picChg chg="add del mod">
          <ac:chgData name="Wang, Xing1 /CN/EXT" userId="e7e3a264-d79f-4d05-b0dc-a26ea78b597a" providerId="ADAL" clId="{21917B28-2BBF-4E9D-8E82-43B605E6C797}" dt="2025-03-19T07:44:05.224" v="269" actId="478"/>
          <ac:picMkLst>
            <pc:docMk/>
            <pc:sldMk cId="2515975769" sldId="2147376482"/>
            <ac:picMk id="4" creationId="{F1D2F67E-7200-003C-89F7-BBCE9A2AE6D6}"/>
          </ac:picMkLst>
        </pc:picChg>
        <pc:picChg chg="del">
          <ac:chgData name="Wang, Xing1 /CN/EXT" userId="e7e3a264-d79f-4d05-b0dc-a26ea78b597a" providerId="ADAL" clId="{21917B28-2BBF-4E9D-8E82-43B605E6C797}" dt="2025-03-19T07:40:16.033" v="265" actId="478"/>
          <ac:picMkLst>
            <pc:docMk/>
            <pc:sldMk cId="2515975769" sldId="2147376482"/>
            <ac:picMk id="13" creationId="{C5463ADB-0001-F965-AAB8-38293CE973BA}"/>
          </ac:picMkLst>
        </pc:picChg>
      </pc:sldChg>
    </pc:docChg>
  </pc:docChgLst>
  <pc:docChgLst>
    <pc:chgData name="Wang, Xing1 /CN/EXT" userId="e7e3a264-d79f-4d05-b0dc-a26ea78b597a" providerId="ADAL" clId="{73C04C14-A225-478F-A32C-B622CC39F259}"/>
    <pc:docChg chg="custSel addSld delSld modSld modMainMaster">
      <pc:chgData name="Wang, Xing1 /CN/EXT" userId="e7e3a264-d79f-4d05-b0dc-a26ea78b597a" providerId="ADAL" clId="{73C04C14-A225-478F-A32C-B622CC39F259}" dt="2025-03-20T06:50:59.087" v="18" actId="1076"/>
      <pc:docMkLst>
        <pc:docMk/>
      </pc:docMkLst>
      <pc:sldChg chg="modSp mod">
        <pc:chgData name="Wang, Xing1 /CN/EXT" userId="e7e3a264-d79f-4d05-b0dc-a26ea78b597a" providerId="ADAL" clId="{73C04C14-A225-478F-A32C-B622CC39F259}" dt="2025-03-20T06:49:59.090" v="9" actId="1076"/>
        <pc:sldMkLst>
          <pc:docMk/>
          <pc:sldMk cId="2331853025" sldId="2147376435"/>
        </pc:sldMkLst>
        <pc:spChg chg="mod">
          <ac:chgData name="Wang, Xing1 /CN/EXT" userId="e7e3a264-d79f-4d05-b0dc-a26ea78b597a" providerId="ADAL" clId="{73C04C14-A225-478F-A32C-B622CC39F259}" dt="2025-03-20T06:49:59.090" v="9" actId="1076"/>
          <ac:spMkLst>
            <pc:docMk/>
            <pc:sldMk cId="2331853025" sldId="2147376435"/>
            <ac:spMk id="4" creationId="{97B8F5B9-493E-D021-9BD3-B0D4874AB079}"/>
          </ac:spMkLst>
        </pc:spChg>
      </pc:sldChg>
      <pc:sldChg chg="modSp mod">
        <pc:chgData name="Wang, Xing1 /CN/EXT" userId="e7e3a264-d79f-4d05-b0dc-a26ea78b597a" providerId="ADAL" clId="{73C04C14-A225-478F-A32C-B622CC39F259}" dt="2025-03-20T06:50:02.514" v="10" actId="1076"/>
        <pc:sldMkLst>
          <pc:docMk/>
          <pc:sldMk cId="4229166338" sldId="2147376437"/>
        </pc:sldMkLst>
        <pc:spChg chg="mod">
          <ac:chgData name="Wang, Xing1 /CN/EXT" userId="e7e3a264-d79f-4d05-b0dc-a26ea78b597a" providerId="ADAL" clId="{73C04C14-A225-478F-A32C-B622CC39F259}" dt="2025-03-20T06:50:02.514" v="10" actId="1076"/>
          <ac:spMkLst>
            <pc:docMk/>
            <pc:sldMk cId="4229166338" sldId="2147376437"/>
            <ac:spMk id="5" creationId="{E6B28880-2F68-6024-4D06-6F01B6EE175C}"/>
          </ac:spMkLst>
        </pc:spChg>
      </pc:sldChg>
      <pc:sldChg chg="modSp mod">
        <pc:chgData name="Wang, Xing1 /CN/EXT" userId="e7e3a264-d79f-4d05-b0dc-a26ea78b597a" providerId="ADAL" clId="{73C04C14-A225-478F-A32C-B622CC39F259}" dt="2025-03-20T06:50:08.851" v="11" actId="1076"/>
        <pc:sldMkLst>
          <pc:docMk/>
          <pc:sldMk cId="505975562" sldId="2147376439"/>
        </pc:sldMkLst>
        <pc:spChg chg="mod">
          <ac:chgData name="Wang, Xing1 /CN/EXT" userId="e7e3a264-d79f-4d05-b0dc-a26ea78b597a" providerId="ADAL" clId="{73C04C14-A225-478F-A32C-B622CC39F259}" dt="2025-03-20T06:50:08.851" v="11" actId="1076"/>
          <ac:spMkLst>
            <pc:docMk/>
            <pc:sldMk cId="505975562" sldId="2147376439"/>
            <ac:spMk id="5" creationId="{40A991E6-6709-9B2D-03FD-CB939DE53862}"/>
          </ac:spMkLst>
        </pc:spChg>
      </pc:sldChg>
      <pc:sldChg chg="delSp mod">
        <pc:chgData name="Wang, Xing1 /CN/EXT" userId="e7e3a264-d79f-4d05-b0dc-a26ea78b597a" providerId="ADAL" clId="{73C04C14-A225-478F-A32C-B622CC39F259}" dt="2025-03-20T06:50:14.394" v="12" actId="478"/>
        <pc:sldMkLst>
          <pc:docMk/>
          <pc:sldMk cId="1673379153" sldId="2147376441"/>
        </pc:sldMkLst>
        <pc:spChg chg="del">
          <ac:chgData name="Wang, Xing1 /CN/EXT" userId="e7e3a264-d79f-4d05-b0dc-a26ea78b597a" providerId="ADAL" clId="{73C04C14-A225-478F-A32C-B622CC39F259}" dt="2025-03-20T06:50:14.394" v="12" actId="478"/>
          <ac:spMkLst>
            <pc:docMk/>
            <pc:sldMk cId="1673379153" sldId="2147376441"/>
            <ac:spMk id="8" creationId="{0CBAB7F9-DBB0-5E9D-6762-CA6FF4A0F73D}"/>
          </ac:spMkLst>
        </pc:spChg>
      </pc:sldChg>
      <pc:sldChg chg="modSp mod">
        <pc:chgData name="Wang, Xing1 /CN/EXT" userId="e7e3a264-d79f-4d05-b0dc-a26ea78b597a" providerId="ADAL" clId="{73C04C14-A225-478F-A32C-B622CC39F259}" dt="2025-03-20T06:50:59.087" v="18" actId="1076"/>
        <pc:sldMkLst>
          <pc:docMk/>
          <pc:sldMk cId="1639935486" sldId="2147376451"/>
        </pc:sldMkLst>
        <pc:spChg chg="mod">
          <ac:chgData name="Wang, Xing1 /CN/EXT" userId="e7e3a264-d79f-4d05-b0dc-a26ea78b597a" providerId="ADAL" clId="{73C04C14-A225-478F-A32C-B622CC39F259}" dt="2025-03-20T06:50:52.816" v="17" actId="1076"/>
          <ac:spMkLst>
            <pc:docMk/>
            <pc:sldMk cId="1639935486" sldId="2147376451"/>
            <ac:spMk id="6" creationId="{6085CE06-E267-B448-9B5F-4A743875D102}"/>
          </ac:spMkLst>
        </pc:spChg>
        <pc:grpChg chg="mod">
          <ac:chgData name="Wang, Xing1 /CN/EXT" userId="e7e3a264-d79f-4d05-b0dc-a26ea78b597a" providerId="ADAL" clId="{73C04C14-A225-478F-A32C-B622CC39F259}" dt="2025-03-20T06:50:59.087" v="18" actId="1076"/>
          <ac:grpSpMkLst>
            <pc:docMk/>
            <pc:sldMk cId="1639935486" sldId="2147376451"/>
            <ac:grpSpMk id="2" creationId="{B5CC6DB7-7D56-553E-0C90-241B992D1027}"/>
          </ac:grpSpMkLst>
        </pc:grpChg>
      </pc:sldChg>
      <pc:sldChg chg="delSp mod">
        <pc:chgData name="Wang, Xing1 /CN/EXT" userId="e7e3a264-d79f-4d05-b0dc-a26ea78b597a" providerId="ADAL" clId="{73C04C14-A225-478F-A32C-B622CC39F259}" dt="2025-03-20T06:50:36.988" v="15" actId="478"/>
        <pc:sldMkLst>
          <pc:docMk/>
          <pc:sldMk cId="3908132269" sldId="2147376455"/>
        </pc:sldMkLst>
        <pc:spChg chg="del">
          <ac:chgData name="Wang, Xing1 /CN/EXT" userId="e7e3a264-d79f-4d05-b0dc-a26ea78b597a" providerId="ADAL" clId="{73C04C14-A225-478F-A32C-B622CC39F259}" dt="2025-03-20T06:50:36.988" v="15" actId="478"/>
          <ac:spMkLst>
            <pc:docMk/>
            <pc:sldMk cId="3908132269" sldId="2147376455"/>
            <ac:spMk id="4" creationId="{E138AE01-18A0-F97F-DBD9-4A72352BDF40}"/>
          </ac:spMkLst>
        </pc:spChg>
      </pc:sldChg>
      <pc:sldChg chg="modSp mod">
        <pc:chgData name="Wang, Xing1 /CN/EXT" userId="e7e3a264-d79f-4d05-b0dc-a26ea78b597a" providerId="ADAL" clId="{73C04C14-A225-478F-A32C-B622CC39F259}" dt="2025-03-20T06:50:44.032" v="16" actId="1076"/>
        <pc:sldMkLst>
          <pc:docMk/>
          <pc:sldMk cId="3853016357" sldId="2147376456"/>
        </pc:sldMkLst>
        <pc:spChg chg="mod">
          <ac:chgData name="Wang, Xing1 /CN/EXT" userId="e7e3a264-d79f-4d05-b0dc-a26ea78b597a" providerId="ADAL" clId="{73C04C14-A225-478F-A32C-B622CC39F259}" dt="2025-03-20T06:50:44.032" v="16" actId="1076"/>
          <ac:spMkLst>
            <pc:docMk/>
            <pc:sldMk cId="3853016357" sldId="2147376456"/>
            <ac:spMk id="4" creationId="{C9030538-DDC2-A893-A750-F1F0795AEA31}"/>
          </ac:spMkLst>
        </pc:spChg>
      </pc:sldChg>
      <pc:sldChg chg="modSp mod">
        <pc:chgData name="Wang, Xing1 /CN/EXT" userId="e7e3a264-d79f-4d05-b0dc-a26ea78b597a" providerId="ADAL" clId="{73C04C14-A225-478F-A32C-B622CC39F259}" dt="2025-03-20T06:50:23.027" v="13" actId="1076"/>
        <pc:sldMkLst>
          <pc:docMk/>
          <pc:sldMk cId="882684263" sldId="2147376472"/>
        </pc:sldMkLst>
        <pc:spChg chg="mod">
          <ac:chgData name="Wang, Xing1 /CN/EXT" userId="e7e3a264-d79f-4d05-b0dc-a26ea78b597a" providerId="ADAL" clId="{73C04C14-A225-478F-A32C-B622CC39F259}" dt="2025-03-20T06:50:23.027" v="13" actId="1076"/>
          <ac:spMkLst>
            <pc:docMk/>
            <pc:sldMk cId="882684263" sldId="2147376472"/>
            <ac:spMk id="5" creationId="{408F73A6-F6A0-50A4-29B5-70960E71DCB5}"/>
          </ac:spMkLst>
        </pc:spChg>
      </pc:sldChg>
      <pc:sldChg chg="modSp mod">
        <pc:chgData name="Wang, Xing1 /CN/EXT" userId="e7e3a264-d79f-4d05-b0dc-a26ea78b597a" providerId="ADAL" clId="{73C04C14-A225-478F-A32C-B622CC39F259}" dt="2025-03-20T06:49:51.688" v="8" actId="1076"/>
        <pc:sldMkLst>
          <pc:docMk/>
          <pc:sldMk cId="18501072" sldId="2147376474"/>
        </pc:sldMkLst>
        <pc:spChg chg="mod">
          <ac:chgData name="Wang, Xing1 /CN/EXT" userId="e7e3a264-d79f-4d05-b0dc-a26ea78b597a" providerId="ADAL" clId="{73C04C14-A225-478F-A32C-B622CC39F259}" dt="2025-03-20T06:49:51.688" v="8" actId="1076"/>
          <ac:spMkLst>
            <pc:docMk/>
            <pc:sldMk cId="18501072" sldId="2147376474"/>
            <ac:spMk id="8" creationId="{FDF1C880-19EB-022D-327A-65C82FF501A2}"/>
          </ac:spMkLst>
        </pc:spChg>
      </pc:sldChg>
      <pc:sldChg chg="modSp mod">
        <pc:chgData name="Wang, Xing1 /CN/EXT" userId="e7e3a264-d79f-4d05-b0dc-a26ea78b597a" providerId="ADAL" clId="{73C04C14-A225-478F-A32C-B622CC39F259}" dt="2025-03-20T06:49:28.327" v="6" actId="1076"/>
        <pc:sldMkLst>
          <pc:docMk/>
          <pc:sldMk cId="3163381443" sldId="2147376475"/>
        </pc:sldMkLst>
        <pc:spChg chg="mod">
          <ac:chgData name="Wang, Xing1 /CN/EXT" userId="e7e3a264-d79f-4d05-b0dc-a26ea78b597a" providerId="ADAL" clId="{73C04C14-A225-478F-A32C-B622CC39F259}" dt="2025-03-20T06:49:28.327" v="6" actId="1076"/>
          <ac:spMkLst>
            <pc:docMk/>
            <pc:sldMk cId="3163381443" sldId="2147376475"/>
            <ac:spMk id="22" creationId="{FFCD9288-352D-76D1-57F0-43A1698F9A0E}"/>
          </ac:spMkLst>
        </pc:spChg>
      </pc:sldChg>
      <pc:sldChg chg="delSp mod">
        <pc:chgData name="Wang, Xing1 /CN/EXT" userId="e7e3a264-d79f-4d05-b0dc-a26ea78b597a" providerId="ADAL" clId="{73C04C14-A225-478F-A32C-B622CC39F259}" dt="2025-03-20T06:50:28.786" v="14" actId="478"/>
        <pc:sldMkLst>
          <pc:docMk/>
          <pc:sldMk cId="263037846" sldId="2147376480"/>
        </pc:sldMkLst>
        <pc:spChg chg="del">
          <ac:chgData name="Wang, Xing1 /CN/EXT" userId="e7e3a264-d79f-4d05-b0dc-a26ea78b597a" providerId="ADAL" clId="{73C04C14-A225-478F-A32C-B622CC39F259}" dt="2025-03-20T06:50:28.786" v="14" actId="478"/>
          <ac:spMkLst>
            <pc:docMk/>
            <pc:sldMk cId="263037846" sldId="2147376480"/>
            <ac:spMk id="4" creationId="{6120231E-5421-AAAA-6015-1B1AF4B570EB}"/>
          </ac:spMkLst>
        </pc:spChg>
      </pc:sldChg>
      <pc:sldChg chg="modSp mod">
        <pc:chgData name="Wang, Xing1 /CN/EXT" userId="e7e3a264-d79f-4d05-b0dc-a26ea78b597a" providerId="ADAL" clId="{73C04C14-A225-478F-A32C-B622CC39F259}" dt="2025-03-20T06:49:38.853" v="7" actId="1076"/>
        <pc:sldMkLst>
          <pc:docMk/>
          <pc:sldMk cId="1358317527" sldId="2147376483"/>
        </pc:sldMkLst>
        <pc:spChg chg="mod">
          <ac:chgData name="Wang, Xing1 /CN/EXT" userId="e7e3a264-d79f-4d05-b0dc-a26ea78b597a" providerId="ADAL" clId="{73C04C14-A225-478F-A32C-B622CC39F259}" dt="2025-03-20T06:49:38.853" v="7" actId="1076"/>
          <ac:spMkLst>
            <pc:docMk/>
            <pc:sldMk cId="1358317527" sldId="2147376483"/>
            <ac:spMk id="41" creationId="{DE64FF06-C6E9-700D-1A2E-44F86A33297A}"/>
          </ac:spMkLst>
        </pc:spChg>
      </pc:sldChg>
      <pc:sldChg chg="del">
        <pc:chgData name="Wang, Xing1 /CN/EXT" userId="e7e3a264-d79f-4d05-b0dc-a26ea78b597a" providerId="ADAL" clId="{73C04C14-A225-478F-A32C-B622CC39F259}" dt="2025-03-20T06:47:57.330" v="0" actId="47"/>
        <pc:sldMkLst>
          <pc:docMk/>
          <pc:sldMk cId="3414150306" sldId="2147376484"/>
        </pc:sldMkLst>
      </pc:sldChg>
      <pc:sldChg chg="add">
        <pc:chgData name="Wang, Xing1 /CN/EXT" userId="e7e3a264-d79f-4d05-b0dc-a26ea78b597a" providerId="ADAL" clId="{73C04C14-A225-478F-A32C-B622CC39F259}" dt="2025-03-20T06:47:59.482" v="1"/>
        <pc:sldMkLst>
          <pc:docMk/>
          <pc:sldMk cId="4213889648" sldId="2147376485"/>
        </pc:sldMkLst>
      </pc:sldChg>
      <pc:sldMasterChg chg="modSp mod modSldLayout">
        <pc:chgData name="Wang, Xing1 /CN/EXT" userId="e7e3a264-d79f-4d05-b0dc-a26ea78b597a" providerId="ADAL" clId="{73C04C14-A225-478F-A32C-B622CC39F259}" dt="2025-03-20T06:48:52.504" v="5" actId="20577"/>
        <pc:sldMasterMkLst>
          <pc:docMk/>
          <pc:sldMasterMk cId="883253381" sldId="2147483733"/>
        </pc:sldMasterMkLst>
        <pc:spChg chg="mod">
          <ac:chgData name="Wang, Xing1 /CN/EXT" userId="e7e3a264-d79f-4d05-b0dc-a26ea78b597a" providerId="ADAL" clId="{73C04C14-A225-478F-A32C-B622CC39F259}" dt="2025-03-20T06:48:19.915" v="3" actId="20577"/>
          <ac:spMkLst>
            <pc:docMk/>
            <pc:sldMasterMk cId="883253381" sldId="2147483733"/>
            <ac:spMk id="6" creationId="{00000000-0000-0000-0000-000000000000}"/>
          </ac:spMkLst>
        </pc:spChg>
        <pc:sldLayoutChg chg="modSp mod">
          <pc:chgData name="Wang, Xing1 /CN/EXT" userId="e7e3a264-d79f-4d05-b0dc-a26ea78b597a" providerId="ADAL" clId="{73C04C14-A225-478F-A32C-B622CC39F259}" dt="2025-03-20T06:48:52.504" v="5" actId="20577"/>
          <pc:sldLayoutMkLst>
            <pc:docMk/>
            <pc:sldMasterMk cId="883253381" sldId="2147483733"/>
            <pc:sldLayoutMk cId="664664590" sldId="2147483794"/>
          </pc:sldLayoutMkLst>
          <pc:spChg chg="mod">
            <ac:chgData name="Wang, Xing1 /CN/EXT" userId="e7e3a264-d79f-4d05-b0dc-a26ea78b597a" providerId="ADAL" clId="{73C04C14-A225-478F-A32C-B622CC39F259}" dt="2025-03-20T06:48:52.504" v="5" actId="20577"/>
            <ac:spMkLst>
              <pc:docMk/>
              <pc:sldMasterMk cId="883253381" sldId="2147483733"/>
              <pc:sldLayoutMk cId="664664590" sldId="2147483794"/>
              <ac:spMk id="5" creationId="{89659C3B-1C96-7E19-100A-508130A3E1BF}"/>
            </ac:spMkLst>
          </pc:spChg>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manualLayout>
          <c:layoutTarget val="inner"/>
          <c:xMode val="edge"/>
          <c:yMode val="edge"/>
          <c:x val="0.14282749060394226"/>
          <c:y val="0"/>
          <c:w val="0.75978857943467981"/>
          <c:h val="0.94756840834849099"/>
        </c:manualLayout>
      </c:layout>
      <c:doughnutChart>
        <c:varyColors val="1"/>
        <c:ser>
          <c:idx val="0"/>
          <c:order val="0"/>
          <c:tx>
            <c:strRef>
              <c:f>Sheet1!$B$1</c:f>
              <c:strCache>
                <c:ptCount val="1"/>
                <c:pt idx="0">
                  <c:v>Sales</c:v>
                </c:pt>
              </c:strCache>
            </c:strRef>
          </c:tx>
          <c:dPt>
            <c:idx val="0"/>
            <c:bubble3D val="0"/>
            <c:spPr>
              <a:solidFill>
                <a:schemeClr val="accent2">
                  <a:shade val="76000"/>
                </a:schemeClr>
              </a:solidFill>
              <a:ln>
                <a:noFill/>
              </a:ln>
              <a:effectLst/>
            </c:spPr>
            <c:extLst>
              <c:ext xmlns:c16="http://schemas.microsoft.com/office/drawing/2014/chart" uri="{C3380CC4-5D6E-409C-BE32-E72D297353CC}">
                <c16:uniqueId val="{00000001-8335-4FCF-AD87-740F6A8C01C0}"/>
              </c:ext>
            </c:extLst>
          </c:dPt>
          <c:dPt>
            <c:idx val="1"/>
            <c:bubble3D val="0"/>
            <c:spPr>
              <a:solidFill>
                <a:schemeClr val="accent2">
                  <a:tint val="77000"/>
                </a:schemeClr>
              </a:solidFill>
              <a:ln>
                <a:noFill/>
              </a:ln>
              <a:effectLst/>
            </c:spPr>
            <c:extLst>
              <c:ext xmlns:c16="http://schemas.microsoft.com/office/drawing/2014/chart" uri="{C3380CC4-5D6E-409C-BE32-E72D297353CC}">
                <c16:uniqueId val="{00000003-8335-4FCF-AD87-740F6A8C01C0}"/>
              </c:ext>
            </c:extLst>
          </c:dPt>
          <c:cat>
            <c:strRef>
              <c:f>Sheet1!$A$2:$A$3</c:f>
              <c:strCache>
                <c:ptCount val="2"/>
                <c:pt idx="0">
                  <c:v>1st Qtr</c:v>
                </c:pt>
                <c:pt idx="1">
                  <c:v>2nd Qtr</c:v>
                </c:pt>
              </c:strCache>
            </c:strRef>
          </c:cat>
          <c:val>
            <c:numRef>
              <c:f>Sheet1!$B$2:$B$3</c:f>
              <c:numCache>
                <c:formatCode>General</c:formatCode>
                <c:ptCount val="2"/>
                <c:pt idx="0">
                  <c:v>50</c:v>
                </c:pt>
                <c:pt idx="1">
                  <c:v>50</c:v>
                </c:pt>
              </c:numCache>
            </c:numRef>
          </c:val>
          <c:extLst>
            <c:ext xmlns:c16="http://schemas.microsoft.com/office/drawing/2014/chart" uri="{C3380CC4-5D6E-409C-BE32-E72D297353CC}">
              <c16:uniqueId val="{00000004-8335-4FCF-AD87-740F6A8C01C0}"/>
            </c:ext>
          </c:extLst>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w="6350" cap="flat" cmpd="sng" algn="ctr">
      <a:noFill/>
      <a:prstDash val="solid"/>
      <a:miter lim="800000"/>
    </a:ln>
    <a:effectLst/>
  </c:spPr>
  <c:txPr>
    <a:bodyPr/>
    <a:lstStyle/>
    <a:p>
      <a:pPr>
        <a:defRPr sz="18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5">
  <a:schemeClr val="accent2"/>
</cs:colorStyle>
</file>

<file path=ppt/charts/style1.xml><?xml version="1.0" encoding="utf-8"?>
<cs:chartStyle xmlns:cs="http://schemas.microsoft.com/office/drawing/2012/chartStyle" xmlns:a="http://schemas.openxmlformats.org/drawingml/2006/main" id="103">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mods="ignoreCSTransforms">
      <cs:styleClr val="0">
        <a:shade val="25000"/>
      </cs:styl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mods="ignoreCSTransforms">
      <cs:styleClr val="0">
        <a:tint val="25000"/>
      </cs:styl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985005C-2437-BCDE-23F0-82CDC01B7300}"/>
              </a:ext>
            </a:extLst>
          </p:cNvPr>
          <p:cNvSpPr>
            <a:spLocks noGrp="1"/>
          </p:cNvSpPr>
          <p:nvPr>
            <p:ph type="hdr" sz="quarter"/>
          </p:nvPr>
        </p:nvSpPr>
        <p:spPr>
          <a:xfrm>
            <a:off x="0" y="0"/>
            <a:ext cx="2946400" cy="498475"/>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8F77741F-4EE6-1371-C8CF-C5A2688DDB06}"/>
              </a:ext>
            </a:extLst>
          </p:cNvPr>
          <p:cNvSpPr>
            <a:spLocks noGrp="1"/>
          </p:cNvSpPr>
          <p:nvPr>
            <p:ph type="dt" sz="quarter" idx="1"/>
          </p:nvPr>
        </p:nvSpPr>
        <p:spPr>
          <a:xfrm>
            <a:off x="3849688" y="0"/>
            <a:ext cx="2946400" cy="498475"/>
          </a:xfrm>
          <a:prstGeom prst="rect">
            <a:avLst/>
          </a:prstGeom>
        </p:spPr>
        <p:txBody>
          <a:bodyPr vert="horz" lIns="91440" tIns="45720" rIns="91440" bIns="45720" rtlCol="0"/>
          <a:lstStyle>
            <a:lvl1pPr algn="r">
              <a:defRPr sz="1200"/>
            </a:lvl1pPr>
          </a:lstStyle>
          <a:p>
            <a:fld id="{60292502-9928-4C85-8C69-EA5E8A108CED}" type="datetimeFigureOut">
              <a:rPr lang="zh-CN" altLang="en-US" smtClean="0"/>
              <a:t>2025/3/27</a:t>
            </a:fld>
            <a:endParaRPr lang="zh-CN" altLang="en-US"/>
          </a:p>
        </p:txBody>
      </p:sp>
      <p:sp>
        <p:nvSpPr>
          <p:cNvPr id="4" name="页脚占位符 3">
            <a:extLst>
              <a:ext uri="{FF2B5EF4-FFF2-40B4-BE49-F238E27FC236}">
                <a16:creationId xmlns:a16="http://schemas.microsoft.com/office/drawing/2014/main" id="{F6FC08DA-90DD-92FA-0565-E68DFC4C2AC8}"/>
              </a:ext>
            </a:extLst>
          </p:cNvPr>
          <p:cNvSpPr>
            <a:spLocks noGrp="1"/>
          </p:cNvSpPr>
          <p:nvPr>
            <p:ph type="ftr" sz="quarter" idx="2"/>
          </p:nvPr>
        </p:nvSpPr>
        <p:spPr>
          <a:xfrm>
            <a:off x="0" y="9429750"/>
            <a:ext cx="2946400" cy="498475"/>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B754B369-6301-7001-D23D-7D6D77B71DBF}"/>
              </a:ext>
            </a:extLst>
          </p:cNvPr>
          <p:cNvSpPr>
            <a:spLocks noGrp="1"/>
          </p:cNvSpPr>
          <p:nvPr>
            <p:ph type="sldNum" sz="quarter" idx="3"/>
          </p:nvPr>
        </p:nvSpPr>
        <p:spPr>
          <a:xfrm>
            <a:off x="3849688" y="9429750"/>
            <a:ext cx="2946400" cy="498475"/>
          </a:xfrm>
          <a:prstGeom prst="rect">
            <a:avLst/>
          </a:prstGeom>
        </p:spPr>
        <p:txBody>
          <a:bodyPr vert="horz" lIns="91440" tIns="45720" rIns="91440" bIns="45720" rtlCol="0" anchor="b"/>
          <a:lstStyle>
            <a:lvl1pPr algn="r">
              <a:defRPr sz="1200"/>
            </a:lvl1pPr>
          </a:lstStyle>
          <a:p>
            <a:fld id="{3E2C7D04-FD47-4CEC-BF13-7ACF7ECC7569}" type="slidenum">
              <a:rPr lang="zh-CN" altLang="en-US" smtClean="0"/>
              <a:t>‹#›</a:t>
            </a:fld>
            <a:endParaRPr lang="zh-CN" altLang="en-US"/>
          </a:p>
        </p:txBody>
      </p:sp>
    </p:spTree>
    <p:extLst>
      <p:ext uri="{BB962C8B-B14F-4D97-AF65-F5344CB8AC3E}">
        <p14:creationId xmlns:p14="http://schemas.microsoft.com/office/powerpoint/2010/main" val="1794410280"/>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png>
</file>

<file path=ppt/media/image36.gif>
</file>

<file path=ppt/media/image4.png>
</file>

<file path=ppt/media/image5.svg>
</file>

<file path=ppt/media/image6.pn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396661F8-6642-4EBB-AF72-9C25E789CBD0}" type="datetimeFigureOut">
              <a:rPr lang="fr-FR" smtClean="0"/>
              <a:t>27/03/2025</a:t>
            </a:fld>
            <a:endParaRPr lang="fr-FR"/>
          </a:p>
        </p:txBody>
      </p:sp>
      <p:sp>
        <p:nvSpPr>
          <p:cNvPr id="4" name="Espace réservé de l'image des diapositives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33305413-A033-46F4-9347-B29AEA21A678}" type="slidenum">
              <a:rPr lang="fr-FR" smtClean="0"/>
              <a:t>‹#›</a:t>
            </a:fld>
            <a:endParaRPr lang="fr-FR"/>
          </a:p>
        </p:txBody>
      </p:sp>
    </p:spTree>
    <p:extLst>
      <p:ext uri="{BB962C8B-B14F-4D97-AF65-F5344CB8AC3E}">
        <p14:creationId xmlns:p14="http://schemas.microsoft.com/office/powerpoint/2010/main" val="53985028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305413-A033-46F4-9347-B29AEA21A678}"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fr-F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569113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15</a:t>
            </a:fld>
            <a:endParaRPr lang="fr-FR"/>
          </a:p>
        </p:txBody>
      </p:sp>
    </p:spTree>
    <p:extLst>
      <p:ext uri="{BB962C8B-B14F-4D97-AF65-F5344CB8AC3E}">
        <p14:creationId xmlns:p14="http://schemas.microsoft.com/office/powerpoint/2010/main" val="492048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16</a:t>
            </a:fld>
            <a:endParaRPr lang="fr-FR"/>
          </a:p>
        </p:txBody>
      </p:sp>
    </p:spTree>
    <p:extLst>
      <p:ext uri="{BB962C8B-B14F-4D97-AF65-F5344CB8AC3E}">
        <p14:creationId xmlns:p14="http://schemas.microsoft.com/office/powerpoint/2010/main" val="34092961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17</a:t>
            </a:fld>
            <a:endParaRPr lang="fr-FR"/>
          </a:p>
        </p:txBody>
      </p:sp>
    </p:spTree>
    <p:extLst>
      <p:ext uri="{BB962C8B-B14F-4D97-AF65-F5344CB8AC3E}">
        <p14:creationId xmlns:p14="http://schemas.microsoft.com/office/powerpoint/2010/main" val="4345480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18</a:t>
            </a:fld>
            <a:endParaRPr lang="fr-FR"/>
          </a:p>
        </p:txBody>
      </p:sp>
    </p:spTree>
    <p:extLst>
      <p:ext uri="{BB962C8B-B14F-4D97-AF65-F5344CB8AC3E}">
        <p14:creationId xmlns:p14="http://schemas.microsoft.com/office/powerpoint/2010/main" val="23654178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19</a:t>
            </a:fld>
            <a:endParaRPr lang="fr-FR"/>
          </a:p>
        </p:txBody>
      </p:sp>
    </p:spTree>
    <p:extLst>
      <p:ext uri="{BB962C8B-B14F-4D97-AF65-F5344CB8AC3E}">
        <p14:creationId xmlns:p14="http://schemas.microsoft.com/office/powerpoint/2010/main" val="2601529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20</a:t>
            </a:fld>
            <a:endParaRPr lang="fr-FR"/>
          </a:p>
        </p:txBody>
      </p:sp>
    </p:spTree>
    <p:extLst>
      <p:ext uri="{BB962C8B-B14F-4D97-AF65-F5344CB8AC3E}">
        <p14:creationId xmlns:p14="http://schemas.microsoft.com/office/powerpoint/2010/main" val="23019966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21</a:t>
            </a:fld>
            <a:endParaRPr lang="fr-FR"/>
          </a:p>
        </p:txBody>
      </p:sp>
    </p:spTree>
    <p:extLst>
      <p:ext uri="{BB962C8B-B14F-4D97-AF65-F5344CB8AC3E}">
        <p14:creationId xmlns:p14="http://schemas.microsoft.com/office/powerpoint/2010/main" val="37818448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23</a:t>
            </a:fld>
            <a:endParaRPr lang="fr-FR"/>
          </a:p>
        </p:txBody>
      </p:sp>
    </p:spTree>
    <p:extLst>
      <p:ext uri="{BB962C8B-B14F-4D97-AF65-F5344CB8AC3E}">
        <p14:creationId xmlns:p14="http://schemas.microsoft.com/office/powerpoint/2010/main" val="35784452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24</a:t>
            </a:fld>
            <a:endParaRPr lang="fr-FR"/>
          </a:p>
        </p:txBody>
      </p:sp>
    </p:spTree>
    <p:extLst>
      <p:ext uri="{BB962C8B-B14F-4D97-AF65-F5344CB8AC3E}">
        <p14:creationId xmlns:p14="http://schemas.microsoft.com/office/powerpoint/2010/main" val="1209895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25</a:t>
            </a:fld>
            <a:endParaRPr lang="fr-FR"/>
          </a:p>
        </p:txBody>
      </p:sp>
    </p:spTree>
    <p:extLst>
      <p:ext uri="{BB962C8B-B14F-4D97-AF65-F5344CB8AC3E}">
        <p14:creationId xmlns:p14="http://schemas.microsoft.com/office/powerpoint/2010/main" val="28728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305413-A033-46F4-9347-B29AEA21A678}"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fr-F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08166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26</a:t>
            </a:fld>
            <a:endParaRPr lang="fr-FR"/>
          </a:p>
        </p:txBody>
      </p:sp>
    </p:spTree>
    <p:extLst>
      <p:ext uri="{BB962C8B-B14F-4D97-AF65-F5344CB8AC3E}">
        <p14:creationId xmlns:p14="http://schemas.microsoft.com/office/powerpoint/2010/main" val="20554088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27</a:t>
            </a:fld>
            <a:endParaRPr lang="fr-FR"/>
          </a:p>
        </p:txBody>
      </p:sp>
    </p:spTree>
    <p:extLst>
      <p:ext uri="{BB962C8B-B14F-4D97-AF65-F5344CB8AC3E}">
        <p14:creationId xmlns:p14="http://schemas.microsoft.com/office/powerpoint/2010/main" val="39299414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305413-A033-46F4-9347-B29AEA21A678}"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fr-F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588510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29</a:t>
            </a:fld>
            <a:endParaRPr lang="fr-FR"/>
          </a:p>
        </p:txBody>
      </p:sp>
    </p:spTree>
    <p:extLst>
      <p:ext uri="{BB962C8B-B14F-4D97-AF65-F5344CB8AC3E}">
        <p14:creationId xmlns:p14="http://schemas.microsoft.com/office/powerpoint/2010/main" val="38837625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30</a:t>
            </a:fld>
            <a:endParaRPr lang="fr-FR"/>
          </a:p>
        </p:txBody>
      </p:sp>
    </p:spTree>
    <p:extLst>
      <p:ext uri="{BB962C8B-B14F-4D97-AF65-F5344CB8AC3E}">
        <p14:creationId xmlns:p14="http://schemas.microsoft.com/office/powerpoint/2010/main" val="41846650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31</a:t>
            </a:fld>
            <a:endParaRPr lang="fr-FR"/>
          </a:p>
        </p:txBody>
      </p:sp>
    </p:spTree>
    <p:extLst>
      <p:ext uri="{BB962C8B-B14F-4D97-AF65-F5344CB8AC3E}">
        <p14:creationId xmlns:p14="http://schemas.microsoft.com/office/powerpoint/2010/main" val="6892220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32</a:t>
            </a:fld>
            <a:endParaRPr lang="fr-FR"/>
          </a:p>
        </p:txBody>
      </p:sp>
    </p:spTree>
    <p:extLst>
      <p:ext uri="{BB962C8B-B14F-4D97-AF65-F5344CB8AC3E}">
        <p14:creationId xmlns:p14="http://schemas.microsoft.com/office/powerpoint/2010/main" val="17251800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33</a:t>
            </a:fld>
            <a:endParaRPr lang="fr-FR"/>
          </a:p>
        </p:txBody>
      </p:sp>
    </p:spTree>
    <p:extLst>
      <p:ext uri="{BB962C8B-B14F-4D97-AF65-F5344CB8AC3E}">
        <p14:creationId xmlns:p14="http://schemas.microsoft.com/office/powerpoint/2010/main" val="11455402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34</a:t>
            </a:fld>
            <a:endParaRPr lang="fr-FR"/>
          </a:p>
        </p:txBody>
      </p:sp>
    </p:spTree>
    <p:extLst>
      <p:ext uri="{BB962C8B-B14F-4D97-AF65-F5344CB8AC3E}">
        <p14:creationId xmlns:p14="http://schemas.microsoft.com/office/powerpoint/2010/main" val="39035811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35</a:t>
            </a:fld>
            <a:endParaRPr lang="fr-FR" dirty="0"/>
          </a:p>
        </p:txBody>
      </p:sp>
    </p:spTree>
    <p:extLst>
      <p:ext uri="{BB962C8B-B14F-4D97-AF65-F5344CB8AC3E}">
        <p14:creationId xmlns:p14="http://schemas.microsoft.com/office/powerpoint/2010/main" val="1866617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305413-A033-46F4-9347-B29AEA21A678}"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fr-F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01587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33305413-A033-46F4-9347-B29AEA21A678}" type="slidenum">
              <a:rPr lang="fr-FR" smtClean="0"/>
              <a:t>36</a:t>
            </a:fld>
            <a:endParaRPr lang="fr-FR" dirty="0"/>
          </a:p>
        </p:txBody>
      </p:sp>
    </p:spTree>
    <p:extLst>
      <p:ext uri="{BB962C8B-B14F-4D97-AF65-F5344CB8AC3E}">
        <p14:creationId xmlns:p14="http://schemas.microsoft.com/office/powerpoint/2010/main" val="1673343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305413-A033-46F4-9347-B29AEA21A678}"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fr-F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26678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305413-A033-46F4-9347-B29AEA21A678}"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fr-F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18313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305413-A033-46F4-9347-B29AEA21A678}"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fr-F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3042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305413-A033-46F4-9347-B29AEA21A678}"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fr-F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396269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305413-A033-46F4-9347-B29AEA21A678}" type="slidenum">
              <a:rPr kumimoji="0" lang="fr-FR"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fr-FR"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9991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fld id="{33305413-A033-46F4-9347-B29AEA21A678}" type="slidenum">
              <a:rPr lang="fr-FR" smtClean="0"/>
              <a:t>14</a:t>
            </a:fld>
            <a:endParaRPr lang="fr-FR"/>
          </a:p>
        </p:txBody>
      </p:sp>
    </p:spTree>
    <p:extLst>
      <p:ext uri="{BB962C8B-B14F-4D97-AF65-F5344CB8AC3E}">
        <p14:creationId xmlns:p14="http://schemas.microsoft.com/office/powerpoint/2010/main" val="34992510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4" Type="http://schemas.openxmlformats.org/officeDocument/2006/relationships/image" Target="../media/image10.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Title with Image (Dark)">
    <p:bg>
      <p:bgPr>
        <a:solidFill>
          <a:schemeClr val="accent1"/>
        </a:solidFill>
        <a:effectLst/>
      </p:bgPr>
    </p:bg>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061F378-E818-498E-989A-601A8E73F31E}"/>
              </a:ext>
            </a:extLst>
          </p:cNvPr>
          <p:cNvSpPr>
            <a:spLocks noGrp="1"/>
          </p:cNvSpPr>
          <p:nvPr>
            <p:ph type="dt" sz="half" idx="20"/>
          </p:nvPr>
        </p:nvSpPr>
        <p:spPr>
          <a:xfrm>
            <a:off x="7886700" y="6046106"/>
            <a:ext cx="2743200" cy="366183"/>
          </a:xfrm>
        </p:spPr>
        <p:txBody>
          <a:bodyPr/>
          <a:lstStyle>
            <a:lvl1pPr>
              <a:defRPr>
                <a:solidFill>
                  <a:schemeClr val="bg2"/>
                </a:solidFill>
              </a:defRPr>
            </a:lvl1pPr>
          </a:lstStyle>
          <a:p>
            <a:r>
              <a:rPr lang="en-US" altLang="zh-CN"/>
              <a:t>28 . Mar . 2025</a:t>
            </a:r>
            <a:endParaRPr lang="en-US" dirty="0"/>
          </a:p>
        </p:txBody>
      </p:sp>
      <p:grpSp>
        <p:nvGrpSpPr>
          <p:cNvPr id="13" name="Graphique 7">
            <a:extLst>
              <a:ext uri="{FF2B5EF4-FFF2-40B4-BE49-F238E27FC236}">
                <a16:creationId xmlns:a16="http://schemas.microsoft.com/office/drawing/2014/main" id="{9EDD880A-DFFE-4F0B-ACE0-49E81EAC5C57}"/>
              </a:ext>
            </a:extLst>
          </p:cNvPr>
          <p:cNvGrpSpPr>
            <a:grpSpLocks noChangeAspect="1"/>
          </p:cNvGrpSpPr>
          <p:nvPr userDrawn="1"/>
        </p:nvGrpSpPr>
        <p:grpSpPr>
          <a:xfrm>
            <a:off x="8690961" y="516248"/>
            <a:ext cx="1134681" cy="292121"/>
            <a:chOff x="4767702" y="-472136"/>
            <a:chExt cx="745525" cy="191931"/>
          </a:xfrm>
          <a:solidFill>
            <a:schemeClr val="bg1"/>
          </a:solidFill>
        </p:grpSpPr>
        <p:sp>
          <p:nvSpPr>
            <p:cNvPr id="14" name="Forme libre : forme 13">
              <a:extLst>
                <a:ext uri="{FF2B5EF4-FFF2-40B4-BE49-F238E27FC236}">
                  <a16:creationId xmlns:a16="http://schemas.microsoft.com/office/drawing/2014/main" id="{23232CF7-6A63-4E62-9BB3-AEC2E2985622}"/>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grpFill/>
            <a:ln w="7833" cap="flat">
              <a:noFill/>
              <a:prstDash val="solid"/>
              <a:round/>
            </a:ln>
          </p:spPr>
          <p:txBody>
            <a:bodyPr rtlCol="0" anchor="ctr"/>
            <a:lstStyle/>
            <a:p>
              <a:endParaRPr lang="en-US" sz="2400" noProof="0" dirty="0"/>
            </a:p>
          </p:txBody>
        </p:sp>
        <p:sp>
          <p:nvSpPr>
            <p:cNvPr id="15" name="Forme libre : forme 14">
              <a:extLst>
                <a:ext uri="{FF2B5EF4-FFF2-40B4-BE49-F238E27FC236}">
                  <a16:creationId xmlns:a16="http://schemas.microsoft.com/office/drawing/2014/main" id="{57EF7850-35A6-4B4B-BC7E-9FC7583FB3C6}"/>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grpFill/>
            <a:ln w="7833" cap="flat">
              <a:noFill/>
              <a:prstDash val="solid"/>
              <a:round/>
            </a:ln>
          </p:spPr>
          <p:txBody>
            <a:bodyPr rtlCol="0" anchor="ctr"/>
            <a:lstStyle/>
            <a:p>
              <a:endParaRPr lang="en-US" sz="2400" noProof="0" dirty="0">
                <a:solidFill>
                  <a:schemeClr val="accent2"/>
                </a:solidFill>
              </a:endParaRPr>
            </a:p>
          </p:txBody>
        </p:sp>
        <p:sp>
          <p:nvSpPr>
            <p:cNvPr id="18" name="Forme libre : forme 17">
              <a:extLst>
                <a:ext uri="{FF2B5EF4-FFF2-40B4-BE49-F238E27FC236}">
                  <a16:creationId xmlns:a16="http://schemas.microsoft.com/office/drawing/2014/main" id="{2E436654-D7D3-4BBB-9470-2F10DA8514EE}"/>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grpFill/>
            <a:ln w="7833" cap="flat">
              <a:noFill/>
              <a:prstDash val="solid"/>
              <a:round/>
            </a:ln>
          </p:spPr>
          <p:txBody>
            <a:bodyPr rtlCol="0" anchor="ctr"/>
            <a:lstStyle/>
            <a:p>
              <a:endParaRPr lang="en-US" sz="2400" noProof="0" dirty="0"/>
            </a:p>
          </p:txBody>
        </p:sp>
      </p:grpSp>
      <p:sp>
        <p:nvSpPr>
          <p:cNvPr id="37" name="Espace réservé pour une image  36">
            <a:extLst>
              <a:ext uri="{FF2B5EF4-FFF2-40B4-BE49-F238E27FC236}">
                <a16:creationId xmlns:a16="http://schemas.microsoft.com/office/drawing/2014/main" id="{B393D89D-0FFD-4664-8FAD-EE45D64CF7A7}"/>
              </a:ext>
            </a:extLst>
          </p:cNvPr>
          <p:cNvSpPr>
            <a:spLocks noGrp="1"/>
          </p:cNvSpPr>
          <p:nvPr>
            <p:ph type="pic" sz="quarter" idx="17"/>
          </p:nvPr>
        </p:nvSpPr>
        <p:spPr>
          <a:xfrm>
            <a:off x="2" y="0"/>
            <a:ext cx="6374847" cy="6858000"/>
          </a:xfrm>
          <a:custGeom>
            <a:avLst/>
            <a:gdLst>
              <a:gd name="connsiteX0" fmla="*/ 0 w 4781135"/>
              <a:gd name="connsiteY0" fmla="*/ 0 h 5143500"/>
              <a:gd name="connsiteX1" fmla="*/ 3673235 w 4781135"/>
              <a:gd name="connsiteY1" fmla="*/ 0 h 5143500"/>
              <a:gd name="connsiteX2" fmla="*/ 3843349 w 4781135"/>
              <a:gd name="connsiteY2" fmla="*/ 145970 h 5143500"/>
              <a:gd name="connsiteX3" fmla="*/ 4781135 w 4781135"/>
              <a:gd name="connsiteY3" fmla="*/ 2622891 h 5143500"/>
              <a:gd name="connsiteX4" fmla="*/ 3861453 w 4781135"/>
              <a:gd name="connsiteY4" fmla="*/ 5081299 h 5143500"/>
              <a:gd name="connsiteX5" fmla="*/ 3792118 w 4781135"/>
              <a:gd name="connsiteY5" fmla="*/ 5143500 h 5143500"/>
              <a:gd name="connsiteX6" fmla="*/ 0 w 4781135"/>
              <a:gd name="connsiteY6"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81135" h="5143500">
                <a:moveTo>
                  <a:pt x="0" y="0"/>
                </a:moveTo>
                <a:lnTo>
                  <a:pt x="3673235" y="0"/>
                </a:lnTo>
                <a:lnTo>
                  <a:pt x="3843349" y="145970"/>
                </a:lnTo>
                <a:cubicBezTo>
                  <a:pt x="4444478" y="723140"/>
                  <a:pt x="4781135" y="1564827"/>
                  <a:pt x="4781135" y="2622891"/>
                </a:cubicBezTo>
                <a:cubicBezTo>
                  <a:pt x="4781257" y="3656845"/>
                  <a:pt x="4444586" y="4498301"/>
                  <a:pt x="3861453" y="5081299"/>
                </a:cubicBezTo>
                <a:lnTo>
                  <a:pt x="3792118" y="5143500"/>
                </a:lnTo>
                <a:lnTo>
                  <a:pt x="0" y="5143500"/>
                </a:lnTo>
                <a:close/>
              </a:path>
            </a:pathLst>
          </a:custGeom>
        </p:spPr>
        <p:txBody>
          <a:bodyPr wrap="square">
            <a:noAutofit/>
          </a:bodyPr>
          <a:lstStyle>
            <a:lvl1pPr>
              <a:defRPr>
                <a:noFill/>
              </a:defRPr>
            </a:lvl1pPr>
          </a:lstStyle>
          <a:p>
            <a:r>
              <a:rPr lang="en-US" noProof="0" dirty="0"/>
              <a:t>Click icon to add picture</a:t>
            </a:r>
          </a:p>
        </p:txBody>
      </p:sp>
      <p:sp>
        <p:nvSpPr>
          <p:cNvPr id="11" name="Espace réservé du graphique SmartArt 11">
            <a:extLst>
              <a:ext uri="{FF2B5EF4-FFF2-40B4-BE49-F238E27FC236}">
                <a16:creationId xmlns:a16="http://schemas.microsoft.com/office/drawing/2014/main" id="{540F3744-EAB0-48D1-B7AE-720C8628C071}"/>
              </a:ext>
            </a:extLst>
          </p:cNvPr>
          <p:cNvSpPr>
            <a:spLocks noGrp="1" noChangeAspect="1"/>
          </p:cNvSpPr>
          <p:nvPr>
            <p:ph type="dgm" sz="quarter" idx="14"/>
          </p:nvPr>
        </p:nvSpPr>
        <p:spPr>
          <a:xfrm>
            <a:off x="9190079" y="1763753"/>
            <a:ext cx="136443" cy="135473"/>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a:ln w="22225">
            <a:noFill/>
          </a:ln>
        </p:spPr>
        <p:txBody>
          <a:bodyPr wrap="square">
            <a:noAutofit/>
          </a:bodyPr>
          <a:lstStyle>
            <a:lvl1pPr>
              <a:defRPr>
                <a:noFill/>
              </a:defRPr>
            </a:lvl1pPr>
          </a:lstStyle>
          <a:p>
            <a:r>
              <a:rPr lang="en-US" noProof="0" dirty="0"/>
              <a:t>Click icon to add SmartArt graphic</a:t>
            </a:r>
          </a:p>
        </p:txBody>
      </p:sp>
      <p:sp>
        <p:nvSpPr>
          <p:cNvPr id="16" name="Espace réservé du graphique SmartArt 11">
            <a:extLst>
              <a:ext uri="{FF2B5EF4-FFF2-40B4-BE49-F238E27FC236}">
                <a16:creationId xmlns:a16="http://schemas.microsoft.com/office/drawing/2014/main" id="{E04644FF-725F-4770-81BC-F016774228AE}"/>
              </a:ext>
            </a:extLst>
          </p:cNvPr>
          <p:cNvSpPr>
            <a:spLocks noGrp="1" noChangeAspect="1"/>
          </p:cNvSpPr>
          <p:nvPr>
            <p:ph type="dgm" sz="quarter" idx="19"/>
          </p:nvPr>
        </p:nvSpPr>
        <p:spPr>
          <a:xfrm>
            <a:off x="9190079" y="5169752"/>
            <a:ext cx="136443" cy="135473"/>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a:ln w="22225">
            <a:noFill/>
          </a:ln>
        </p:spPr>
        <p:txBody>
          <a:bodyPr wrap="square">
            <a:noAutofit/>
          </a:bodyPr>
          <a:lstStyle>
            <a:lvl1pPr>
              <a:defRPr>
                <a:noFill/>
              </a:defRPr>
            </a:lvl1pPr>
          </a:lstStyle>
          <a:p>
            <a:r>
              <a:rPr lang="en-US" noProof="0" dirty="0"/>
              <a:t>Click icon to add SmartArt graphic</a:t>
            </a:r>
          </a:p>
        </p:txBody>
      </p:sp>
      <p:sp>
        <p:nvSpPr>
          <p:cNvPr id="21" name="Espace réservé du texte 5">
            <a:extLst>
              <a:ext uri="{FF2B5EF4-FFF2-40B4-BE49-F238E27FC236}">
                <a16:creationId xmlns:a16="http://schemas.microsoft.com/office/drawing/2014/main" id="{008D4AEF-2960-4B86-98AA-A0ABA6675BC8}"/>
              </a:ext>
            </a:extLst>
          </p:cNvPr>
          <p:cNvSpPr>
            <a:spLocks noGrp="1"/>
          </p:cNvSpPr>
          <p:nvPr>
            <p:ph type="body" sz="quarter" idx="21"/>
          </p:nvPr>
        </p:nvSpPr>
        <p:spPr>
          <a:xfrm>
            <a:off x="6783430" y="1926301"/>
            <a:ext cx="4949741" cy="1658148"/>
          </a:xfrm>
        </p:spPr>
        <p:txBody>
          <a:bodyPr anchor="b">
            <a:noAutofit/>
          </a:bodyPr>
          <a:lstStyle>
            <a:lvl1pPr algn="ctr">
              <a:lnSpc>
                <a:spcPct val="96000"/>
              </a:lnSpc>
              <a:spcAft>
                <a:spcPts val="1333"/>
              </a:spcAft>
              <a:defRPr lang="fr-FR" sz="4000" b="0" i="0" kern="120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algn="ctr">
              <a:lnSpc>
                <a:spcPct val="100000"/>
              </a:lnSpc>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2" name="Espace réservé du texte 5">
            <a:extLst>
              <a:ext uri="{FF2B5EF4-FFF2-40B4-BE49-F238E27FC236}">
                <a16:creationId xmlns:a16="http://schemas.microsoft.com/office/drawing/2014/main" id="{C4763866-3F61-4A13-9CE8-9A542B41F4FC}"/>
              </a:ext>
            </a:extLst>
          </p:cNvPr>
          <p:cNvSpPr>
            <a:spLocks noGrp="1"/>
          </p:cNvSpPr>
          <p:nvPr>
            <p:ph type="body" sz="quarter" idx="22"/>
          </p:nvPr>
        </p:nvSpPr>
        <p:spPr>
          <a:xfrm>
            <a:off x="6783430" y="3758157"/>
            <a:ext cx="4949741" cy="537959"/>
          </a:xfrm>
        </p:spPr>
        <p:txBody>
          <a:bodyPr anchor="t">
            <a:noAutofit/>
          </a:bodyPr>
          <a:lstStyle>
            <a:lvl1pPr algn="ctr">
              <a:lnSpc>
                <a:spcPct val="96000"/>
              </a:lnSpc>
              <a:spcAft>
                <a:spcPts val="1333"/>
              </a:spcAft>
              <a:defRPr lang="en-US" sz="2667" b="0" i="1" kern="1200" dirty="0">
                <a:solidFill>
                  <a:schemeClr val="bg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2667" b="0" i="1">
                <a:solidFill>
                  <a:schemeClr val="bg1"/>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3" name="Espace réservé du texte 5">
            <a:extLst>
              <a:ext uri="{FF2B5EF4-FFF2-40B4-BE49-F238E27FC236}">
                <a16:creationId xmlns:a16="http://schemas.microsoft.com/office/drawing/2014/main" id="{7A2D6EFB-94B5-487C-A9CF-03E9B187D679}"/>
              </a:ext>
            </a:extLst>
          </p:cNvPr>
          <p:cNvSpPr>
            <a:spLocks noGrp="1"/>
          </p:cNvSpPr>
          <p:nvPr>
            <p:ph type="body" sz="quarter" idx="23"/>
          </p:nvPr>
        </p:nvSpPr>
        <p:spPr>
          <a:xfrm>
            <a:off x="6783430" y="4320498"/>
            <a:ext cx="4949741" cy="770660"/>
          </a:xfrm>
        </p:spPr>
        <p:txBody>
          <a:bodyPr anchor="t">
            <a:noAutofit/>
          </a:bodyPr>
          <a:lstStyle>
            <a:lvl1pPr algn="ctr">
              <a:lnSpc>
                <a:spcPct val="96000"/>
              </a:lnSpc>
              <a:spcAft>
                <a:spcPts val="1333"/>
              </a:spcAft>
              <a:defRPr lang="en-US" sz="1600" b="0" i="0" kern="1200" dirty="0">
                <a:solidFill>
                  <a:schemeClr val="bg2"/>
                </a:solidFill>
                <a:latin typeface="+mj-lt"/>
                <a:ea typeface="Verdana" panose="020B0604030504040204" pitchFamily="34" charset="0"/>
                <a:cs typeface="Verdana" panose="020B0604030504040204" pitchFamily="34" charset="0"/>
              </a:defRPr>
            </a:lvl1pPr>
            <a:lvl2pPr algn="l">
              <a:lnSpc>
                <a:spcPct val="100000"/>
              </a:lnSpc>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Tree>
    <p:extLst>
      <p:ext uri="{BB962C8B-B14F-4D97-AF65-F5344CB8AC3E}">
        <p14:creationId xmlns:p14="http://schemas.microsoft.com/office/powerpoint/2010/main" val="1477786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over Title (Dark)">
    <p:spTree>
      <p:nvGrpSpPr>
        <p:cNvPr id="1" name=""/>
        <p:cNvGrpSpPr/>
        <p:nvPr/>
      </p:nvGrpSpPr>
      <p:grpSpPr>
        <a:xfrm>
          <a:off x="0" y="0"/>
          <a:ext cx="0" cy="0"/>
          <a:chOff x="0" y="0"/>
          <a:chExt cx="0" cy="0"/>
        </a:xfrm>
      </p:grpSpPr>
      <p:grpSp>
        <p:nvGrpSpPr>
          <p:cNvPr id="9" name="Graphique 7">
            <a:extLst>
              <a:ext uri="{FF2B5EF4-FFF2-40B4-BE49-F238E27FC236}">
                <a16:creationId xmlns:a16="http://schemas.microsoft.com/office/drawing/2014/main" id="{27488BCF-9F91-440E-B9B4-3B8628FE5A11}"/>
              </a:ext>
            </a:extLst>
          </p:cNvPr>
          <p:cNvGrpSpPr>
            <a:grpSpLocks noChangeAspect="1"/>
          </p:cNvGrpSpPr>
          <p:nvPr userDrawn="1"/>
        </p:nvGrpSpPr>
        <p:grpSpPr>
          <a:xfrm>
            <a:off x="5528658" y="495102"/>
            <a:ext cx="1134681" cy="292121"/>
            <a:chOff x="4767702" y="-472136"/>
            <a:chExt cx="745525" cy="191931"/>
          </a:xfrm>
          <a:solidFill>
            <a:schemeClr val="bg1"/>
          </a:solidFill>
        </p:grpSpPr>
        <p:sp>
          <p:nvSpPr>
            <p:cNvPr id="10" name="Forme libre : forme 9">
              <a:extLst>
                <a:ext uri="{FF2B5EF4-FFF2-40B4-BE49-F238E27FC236}">
                  <a16:creationId xmlns:a16="http://schemas.microsoft.com/office/drawing/2014/main" id="{EB91D5A6-4846-4A0D-AEA5-4C76E28CB395}"/>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grpFill/>
            <a:ln w="7833" cap="flat">
              <a:noFill/>
              <a:prstDash val="solid"/>
              <a:round/>
            </a:ln>
          </p:spPr>
          <p:txBody>
            <a:bodyPr rtlCol="0" anchor="ctr"/>
            <a:lstStyle/>
            <a:p>
              <a:endParaRPr lang="en-US" sz="2400" noProof="0" dirty="0"/>
            </a:p>
          </p:txBody>
        </p:sp>
        <p:sp>
          <p:nvSpPr>
            <p:cNvPr id="11" name="Forme libre : forme 10">
              <a:extLst>
                <a:ext uri="{FF2B5EF4-FFF2-40B4-BE49-F238E27FC236}">
                  <a16:creationId xmlns:a16="http://schemas.microsoft.com/office/drawing/2014/main" id="{503CE94E-53F9-481B-BF77-A348529571D3}"/>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grpFill/>
            <a:ln w="7833" cap="flat">
              <a:noFill/>
              <a:prstDash val="solid"/>
              <a:round/>
            </a:ln>
          </p:spPr>
          <p:txBody>
            <a:bodyPr rtlCol="0" anchor="ctr"/>
            <a:lstStyle/>
            <a:p>
              <a:endParaRPr lang="en-US" sz="2400" noProof="0" dirty="0">
                <a:solidFill>
                  <a:schemeClr val="accent2"/>
                </a:solidFill>
              </a:endParaRPr>
            </a:p>
          </p:txBody>
        </p:sp>
        <p:sp>
          <p:nvSpPr>
            <p:cNvPr id="12" name="Forme libre : forme 11">
              <a:extLst>
                <a:ext uri="{FF2B5EF4-FFF2-40B4-BE49-F238E27FC236}">
                  <a16:creationId xmlns:a16="http://schemas.microsoft.com/office/drawing/2014/main" id="{7ADD6FFB-F84E-4F7B-930C-208E58062DD7}"/>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grpFill/>
            <a:ln w="7833" cap="flat">
              <a:noFill/>
              <a:prstDash val="solid"/>
              <a:round/>
            </a:ln>
          </p:spPr>
          <p:txBody>
            <a:bodyPr rtlCol="0" anchor="ctr"/>
            <a:lstStyle/>
            <a:p>
              <a:endParaRPr lang="en-US" sz="2400" noProof="0" dirty="0"/>
            </a:p>
          </p:txBody>
        </p:sp>
      </p:grpSp>
      <p:sp>
        <p:nvSpPr>
          <p:cNvPr id="6" name="Espace réservé de la date 5">
            <a:extLst>
              <a:ext uri="{FF2B5EF4-FFF2-40B4-BE49-F238E27FC236}">
                <a16:creationId xmlns:a16="http://schemas.microsoft.com/office/drawing/2014/main" id="{055EFF8E-40A6-42AA-8E6F-31C4F50AAD2A}"/>
              </a:ext>
            </a:extLst>
          </p:cNvPr>
          <p:cNvSpPr>
            <a:spLocks noGrp="1"/>
          </p:cNvSpPr>
          <p:nvPr>
            <p:ph type="dt" sz="half" idx="15"/>
          </p:nvPr>
        </p:nvSpPr>
        <p:spPr/>
        <p:txBody>
          <a:bodyPr/>
          <a:lstStyle>
            <a:lvl1pPr>
              <a:defRPr>
                <a:solidFill>
                  <a:schemeClr val="bg2"/>
                </a:solidFill>
              </a:defRPr>
            </a:lvl1pPr>
          </a:lstStyle>
          <a:p>
            <a:r>
              <a:rPr lang="en-US" altLang="zh-CN"/>
              <a:t>28 . Mar . 2025</a:t>
            </a:r>
            <a:endParaRPr lang="en-US" dirty="0"/>
          </a:p>
        </p:txBody>
      </p:sp>
      <p:sp>
        <p:nvSpPr>
          <p:cNvPr id="17" name="Espace réservé du graphique SmartArt 18">
            <a:extLst>
              <a:ext uri="{FF2B5EF4-FFF2-40B4-BE49-F238E27FC236}">
                <a16:creationId xmlns:a16="http://schemas.microsoft.com/office/drawing/2014/main" id="{50E609C3-EA6F-468A-8B7C-CD27949FB33C}"/>
              </a:ext>
            </a:extLst>
          </p:cNvPr>
          <p:cNvSpPr>
            <a:spLocks noGrp="1" noChangeAspect="1"/>
          </p:cNvSpPr>
          <p:nvPr>
            <p:ph type="dgm" sz="quarter" idx="13"/>
          </p:nvPr>
        </p:nvSpPr>
        <p:spPr>
          <a:xfrm>
            <a:off x="6019130" y="4999905"/>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p:spPr>
        <p:txBody>
          <a:bodyPr wrap="square">
            <a:noAutofit/>
          </a:bodyPr>
          <a:lstStyle>
            <a:lvl1pPr>
              <a:defRPr>
                <a:noFill/>
              </a:defRPr>
            </a:lvl1pPr>
          </a:lstStyle>
          <a:p>
            <a:r>
              <a:rPr lang="en-US" noProof="0" dirty="0"/>
              <a:t>Click icon to add SmartArt graphic</a:t>
            </a:r>
          </a:p>
        </p:txBody>
      </p:sp>
      <p:sp>
        <p:nvSpPr>
          <p:cNvPr id="18" name="Espace réservé du graphique SmartArt 19">
            <a:extLst>
              <a:ext uri="{FF2B5EF4-FFF2-40B4-BE49-F238E27FC236}">
                <a16:creationId xmlns:a16="http://schemas.microsoft.com/office/drawing/2014/main" id="{F155B637-1E1E-462B-9FBB-56FD4231172C}"/>
              </a:ext>
            </a:extLst>
          </p:cNvPr>
          <p:cNvSpPr>
            <a:spLocks noGrp="1" noChangeAspect="1"/>
          </p:cNvSpPr>
          <p:nvPr>
            <p:ph type="dgm" sz="quarter" idx="14"/>
          </p:nvPr>
        </p:nvSpPr>
        <p:spPr>
          <a:xfrm>
            <a:off x="6019130" y="1548016"/>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p:spPr>
        <p:txBody>
          <a:bodyPr wrap="square">
            <a:noAutofit/>
          </a:bodyPr>
          <a:lstStyle>
            <a:lvl1pPr>
              <a:defRPr>
                <a:noFill/>
              </a:defRPr>
            </a:lvl1pPr>
          </a:lstStyle>
          <a:p>
            <a:r>
              <a:rPr lang="en-US" noProof="0" dirty="0"/>
              <a:t>Click icon to add SmartArt graphic</a:t>
            </a:r>
          </a:p>
        </p:txBody>
      </p:sp>
      <p:sp>
        <p:nvSpPr>
          <p:cNvPr id="16" name="Espace réservé du texte 5">
            <a:extLst>
              <a:ext uri="{FF2B5EF4-FFF2-40B4-BE49-F238E27FC236}">
                <a16:creationId xmlns:a16="http://schemas.microsoft.com/office/drawing/2014/main" id="{287A90CB-3485-4D3D-9E87-2D7382BBBC10}"/>
              </a:ext>
            </a:extLst>
          </p:cNvPr>
          <p:cNvSpPr>
            <a:spLocks noGrp="1"/>
          </p:cNvSpPr>
          <p:nvPr>
            <p:ph type="body" sz="quarter" idx="21"/>
          </p:nvPr>
        </p:nvSpPr>
        <p:spPr>
          <a:xfrm>
            <a:off x="1480778" y="1926301"/>
            <a:ext cx="9230445" cy="1658148"/>
          </a:xfrm>
        </p:spPr>
        <p:txBody>
          <a:bodyPr anchor="b">
            <a:noAutofit/>
          </a:bodyPr>
          <a:lstStyle>
            <a:lvl1pPr algn="ctr">
              <a:lnSpc>
                <a:spcPct val="96000"/>
              </a:lnSpc>
              <a:spcAft>
                <a:spcPts val="1333"/>
              </a:spcAft>
              <a:defRPr lang="fr-FR" sz="5600" b="0" i="0" kern="120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algn="ctr">
              <a:lnSpc>
                <a:spcPct val="100000"/>
              </a:lnSpc>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19" name="Espace réservé du texte 5">
            <a:extLst>
              <a:ext uri="{FF2B5EF4-FFF2-40B4-BE49-F238E27FC236}">
                <a16:creationId xmlns:a16="http://schemas.microsoft.com/office/drawing/2014/main" id="{54CCF570-9115-4289-839C-7FACBC619C13}"/>
              </a:ext>
            </a:extLst>
          </p:cNvPr>
          <p:cNvSpPr>
            <a:spLocks noGrp="1"/>
          </p:cNvSpPr>
          <p:nvPr>
            <p:ph type="body" sz="quarter" idx="22"/>
          </p:nvPr>
        </p:nvSpPr>
        <p:spPr>
          <a:xfrm>
            <a:off x="1480778" y="3758157"/>
            <a:ext cx="9230445" cy="537959"/>
          </a:xfrm>
        </p:spPr>
        <p:txBody>
          <a:bodyPr anchor="ctr">
            <a:noAutofit/>
          </a:bodyPr>
          <a:lstStyle>
            <a:lvl1pPr algn="ctr">
              <a:lnSpc>
                <a:spcPct val="96000"/>
              </a:lnSpc>
              <a:spcAft>
                <a:spcPts val="1333"/>
              </a:spcAft>
              <a:defRPr lang="en-US" sz="2667" b="0" i="1" kern="1200" dirty="0">
                <a:solidFill>
                  <a:schemeClr val="bg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5600" b="0" i="1">
                <a:solidFill>
                  <a:schemeClr val="bg1"/>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0" name="Espace réservé du texte 5">
            <a:extLst>
              <a:ext uri="{FF2B5EF4-FFF2-40B4-BE49-F238E27FC236}">
                <a16:creationId xmlns:a16="http://schemas.microsoft.com/office/drawing/2014/main" id="{889FD9C7-FB39-4714-81F8-6EA37E5B621B}"/>
              </a:ext>
            </a:extLst>
          </p:cNvPr>
          <p:cNvSpPr>
            <a:spLocks noGrp="1"/>
          </p:cNvSpPr>
          <p:nvPr>
            <p:ph type="body" sz="quarter" idx="23"/>
          </p:nvPr>
        </p:nvSpPr>
        <p:spPr>
          <a:xfrm>
            <a:off x="1480778" y="4513248"/>
            <a:ext cx="9230445" cy="308387"/>
          </a:xfrm>
        </p:spPr>
        <p:txBody>
          <a:bodyPr anchor="t">
            <a:noAutofit/>
          </a:bodyPr>
          <a:lstStyle>
            <a:lvl1pPr algn="ctr">
              <a:lnSpc>
                <a:spcPct val="96000"/>
              </a:lnSpc>
              <a:spcAft>
                <a:spcPts val="1333"/>
              </a:spcAft>
              <a:defRPr lang="en-US" sz="1600" b="0" i="0" kern="1200" dirty="0">
                <a:solidFill>
                  <a:schemeClr val="bg2"/>
                </a:solidFill>
                <a:latin typeface="+mj-lt"/>
                <a:ea typeface="Verdana" panose="020B0604030504040204" pitchFamily="34" charset="0"/>
                <a:cs typeface="Verdana" panose="020B0604030504040204" pitchFamily="34" charset="0"/>
              </a:defRPr>
            </a:lvl1pPr>
            <a:lvl2pPr algn="l">
              <a:lnSpc>
                <a:spcPct val="100000"/>
              </a:lnSpc>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Tree>
    <p:extLst>
      <p:ext uri="{BB962C8B-B14F-4D97-AF65-F5344CB8AC3E}">
        <p14:creationId xmlns:p14="http://schemas.microsoft.com/office/powerpoint/2010/main" val="140979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over Title with Image (Light)">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061F378-E818-498E-989A-601A8E73F31E}"/>
              </a:ext>
            </a:extLst>
          </p:cNvPr>
          <p:cNvSpPr>
            <a:spLocks noGrp="1"/>
          </p:cNvSpPr>
          <p:nvPr>
            <p:ph type="dt" sz="half" idx="20"/>
          </p:nvPr>
        </p:nvSpPr>
        <p:spPr>
          <a:xfrm>
            <a:off x="7886700" y="6046106"/>
            <a:ext cx="2743200" cy="366183"/>
          </a:xfrm>
        </p:spPr>
        <p:txBody>
          <a:bodyPr/>
          <a:lstStyle/>
          <a:p>
            <a:r>
              <a:rPr lang="en-US" altLang="zh-CN"/>
              <a:t>28 . Mar . 2025</a:t>
            </a:r>
            <a:endParaRPr lang="fr-FR" dirty="0"/>
          </a:p>
        </p:txBody>
      </p:sp>
      <p:grpSp>
        <p:nvGrpSpPr>
          <p:cNvPr id="13" name="Graphique 7">
            <a:extLst>
              <a:ext uri="{FF2B5EF4-FFF2-40B4-BE49-F238E27FC236}">
                <a16:creationId xmlns:a16="http://schemas.microsoft.com/office/drawing/2014/main" id="{9EDD880A-DFFE-4F0B-ACE0-49E81EAC5C57}"/>
              </a:ext>
            </a:extLst>
          </p:cNvPr>
          <p:cNvGrpSpPr>
            <a:grpSpLocks noChangeAspect="1"/>
          </p:cNvGrpSpPr>
          <p:nvPr userDrawn="1"/>
        </p:nvGrpSpPr>
        <p:grpSpPr>
          <a:xfrm>
            <a:off x="8690960" y="516684"/>
            <a:ext cx="1134681" cy="292121"/>
            <a:chOff x="4767702" y="-472136"/>
            <a:chExt cx="745525" cy="191931"/>
          </a:xfrm>
          <a:solidFill>
            <a:srgbClr val="FFFFFF"/>
          </a:solidFill>
        </p:grpSpPr>
        <p:sp>
          <p:nvSpPr>
            <p:cNvPr id="14" name="Forme libre : forme 13">
              <a:extLst>
                <a:ext uri="{FF2B5EF4-FFF2-40B4-BE49-F238E27FC236}">
                  <a16:creationId xmlns:a16="http://schemas.microsoft.com/office/drawing/2014/main" id="{23232CF7-6A63-4E62-9BB3-AEC2E2985622}"/>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fr-FR" sz="2400" dirty="0"/>
            </a:p>
          </p:txBody>
        </p:sp>
        <p:sp>
          <p:nvSpPr>
            <p:cNvPr id="15" name="Forme libre : forme 14">
              <a:extLst>
                <a:ext uri="{FF2B5EF4-FFF2-40B4-BE49-F238E27FC236}">
                  <a16:creationId xmlns:a16="http://schemas.microsoft.com/office/drawing/2014/main" id="{57EF7850-35A6-4B4B-BC7E-9FC7583FB3C6}"/>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fr-FR" sz="2400" dirty="0">
                <a:solidFill>
                  <a:schemeClr val="accent2"/>
                </a:solidFill>
              </a:endParaRPr>
            </a:p>
          </p:txBody>
        </p:sp>
        <p:sp>
          <p:nvSpPr>
            <p:cNvPr id="18" name="Forme libre : forme 17">
              <a:extLst>
                <a:ext uri="{FF2B5EF4-FFF2-40B4-BE49-F238E27FC236}">
                  <a16:creationId xmlns:a16="http://schemas.microsoft.com/office/drawing/2014/main" id="{2E436654-D7D3-4BBB-9470-2F10DA8514EE}"/>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fr-FR" sz="2400" dirty="0"/>
            </a:p>
          </p:txBody>
        </p:sp>
      </p:grpSp>
      <p:sp>
        <p:nvSpPr>
          <p:cNvPr id="17" name="Espace réservé du graphique SmartArt 11">
            <a:extLst>
              <a:ext uri="{FF2B5EF4-FFF2-40B4-BE49-F238E27FC236}">
                <a16:creationId xmlns:a16="http://schemas.microsoft.com/office/drawing/2014/main" id="{4F60E46E-0715-41F6-BEAC-C9C998D41D44}"/>
              </a:ext>
            </a:extLst>
          </p:cNvPr>
          <p:cNvSpPr>
            <a:spLocks noGrp="1" noChangeAspect="1"/>
          </p:cNvSpPr>
          <p:nvPr>
            <p:ph type="dgm" sz="quarter" idx="14"/>
          </p:nvPr>
        </p:nvSpPr>
        <p:spPr>
          <a:xfrm>
            <a:off x="9190079" y="1763753"/>
            <a:ext cx="136443" cy="135473"/>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dirty="0"/>
              <a:t>Click icon to add SmartArt graphic</a:t>
            </a:r>
            <a:endParaRPr lang="fr-FR" dirty="0"/>
          </a:p>
        </p:txBody>
      </p:sp>
      <p:sp>
        <p:nvSpPr>
          <p:cNvPr id="22" name="Espace réservé du graphique SmartArt 11">
            <a:extLst>
              <a:ext uri="{FF2B5EF4-FFF2-40B4-BE49-F238E27FC236}">
                <a16:creationId xmlns:a16="http://schemas.microsoft.com/office/drawing/2014/main" id="{2835F6F0-E601-40E8-8F65-7949A8AA2AF1}"/>
              </a:ext>
            </a:extLst>
          </p:cNvPr>
          <p:cNvSpPr>
            <a:spLocks noGrp="1" noChangeAspect="1"/>
          </p:cNvSpPr>
          <p:nvPr>
            <p:ph type="dgm" sz="quarter" idx="19"/>
          </p:nvPr>
        </p:nvSpPr>
        <p:spPr>
          <a:xfrm>
            <a:off x="9190079" y="5169752"/>
            <a:ext cx="136443" cy="135473"/>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dirty="0"/>
              <a:t>Click icon to add SmartArt graphic</a:t>
            </a:r>
            <a:endParaRPr lang="fr-FR" dirty="0"/>
          </a:p>
        </p:txBody>
      </p:sp>
      <p:sp>
        <p:nvSpPr>
          <p:cNvPr id="37" name="Espace réservé pour une image  36">
            <a:extLst>
              <a:ext uri="{FF2B5EF4-FFF2-40B4-BE49-F238E27FC236}">
                <a16:creationId xmlns:a16="http://schemas.microsoft.com/office/drawing/2014/main" id="{B393D89D-0FFD-4664-8FAD-EE45D64CF7A7}"/>
              </a:ext>
            </a:extLst>
          </p:cNvPr>
          <p:cNvSpPr>
            <a:spLocks noGrp="1"/>
          </p:cNvSpPr>
          <p:nvPr>
            <p:ph type="pic" sz="quarter" idx="17"/>
          </p:nvPr>
        </p:nvSpPr>
        <p:spPr>
          <a:xfrm>
            <a:off x="2" y="0"/>
            <a:ext cx="6374847" cy="6858000"/>
          </a:xfrm>
          <a:custGeom>
            <a:avLst/>
            <a:gdLst>
              <a:gd name="connsiteX0" fmla="*/ 0 w 4781135"/>
              <a:gd name="connsiteY0" fmla="*/ 0 h 5143500"/>
              <a:gd name="connsiteX1" fmla="*/ 3673235 w 4781135"/>
              <a:gd name="connsiteY1" fmla="*/ 0 h 5143500"/>
              <a:gd name="connsiteX2" fmla="*/ 3843349 w 4781135"/>
              <a:gd name="connsiteY2" fmla="*/ 145970 h 5143500"/>
              <a:gd name="connsiteX3" fmla="*/ 4781135 w 4781135"/>
              <a:gd name="connsiteY3" fmla="*/ 2622891 h 5143500"/>
              <a:gd name="connsiteX4" fmla="*/ 3861453 w 4781135"/>
              <a:gd name="connsiteY4" fmla="*/ 5081299 h 5143500"/>
              <a:gd name="connsiteX5" fmla="*/ 3792118 w 4781135"/>
              <a:gd name="connsiteY5" fmla="*/ 5143500 h 5143500"/>
              <a:gd name="connsiteX6" fmla="*/ 0 w 4781135"/>
              <a:gd name="connsiteY6"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81135" h="5143500">
                <a:moveTo>
                  <a:pt x="0" y="0"/>
                </a:moveTo>
                <a:lnTo>
                  <a:pt x="3673235" y="0"/>
                </a:lnTo>
                <a:lnTo>
                  <a:pt x="3843349" y="145970"/>
                </a:lnTo>
                <a:cubicBezTo>
                  <a:pt x="4444478" y="723140"/>
                  <a:pt x="4781135" y="1564827"/>
                  <a:pt x="4781135" y="2622891"/>
                </a:cubicBezTo>
                <a:cubicBezTo>
                  <a:pt x="4781257" y="3656845"/>
                  <a:pt x="4444586" y="4498301"/>
                  <a:pt x="3861453" y="5081299"/>
                </a:cubicBezTo>
                <a:lnTo>
                  <a:pt x="3792118" y="5143500"/>
                </a:lnTo>
                <a:lnTo>
                  <a:pt x="0" y="5143500"/>
                </a:lnTo>
                <a:close/>
              </a:path>
            </a:pathLst>
          </a:custGeom>
        </p:spPr>
        <p:txBody>
          <a:bodyPr wrap="square">
            <a:noAutofit/>
          </a:bodyPr>
          <a:lstStyle>
            <a:lvl1pPr>
              <a:defRPr>
                <a:noFill/>
              </a:defRPr>
            </a:lvl1pPr>
          </a:lstStyle>
          <a:p>
            <a:r>
              <a:rPr lang="en-US" dirty="0"/>
              <a:t>Click icon to add picture</a:t>
            </a:r>
            <a:endParaRPr lang="fr-FR" dirty="0"/>
          </a:p>
        </p:txBody>
      </p:sp>
      <p:sp>
        <p:nvSpPr>
          <p:cNvPr id="25" name="Espace réservé du texte 5">
            <a:extLst>
              <a:ext uri="{FF2B5EF4-FFF2-40B4-BE49-F238E27FC236}">
                <a16:creationId xmlns:a16="http://schemas.microsoft.com/office/drawing/2014/main" id="{CA236998-34E3-4BB4-B42A-72EE346C3C40}"/>
              </a:ext>
            </a:extLst>
          </p:cNvPr>
          <p:cNvSpPr>
            <a:spLocks noGrp="1"/>
          </p:cNvSpPr>
          <p:nvPr>
            <p:ph type="body" sz="quarter" idx="21"/>
          </p:nvPr>
        </p:nvSpPr>
        <p:spPr>
          <a:xfrm>
            <a:off x="6783430" y="1926301"/>
            <a:ext cx="4949741" cy="1658148"/>
          </a:xfrm>
        </p:spPr>
        <p:txBody>
          <a:bodyPr anchor="b">
            <a:noAutofit/>
          </a:bodyPr>
          <a:lstStyle>
            <a:lvl1pPr algn="ctr">
              <a:lnSpc>
                <a:spcPct val="96000"/>
              </a:lnSpc>
              <a:spcAft>
                <a:spcPts val="1333"/>
              </a:spcAft>
              <a:defRPr lang="fr-FR" sz="4000"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ctr">
              <a:lnSpc>
                <a:spcPct val="100000"/>
              </a:lnSpc>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6" name="Espace réservé du texte 5">
            <a:extLst>
              <a:ext uri="{FF2B5EF4-FFF2-40B4-BE49-F238E27FC236}">
                <a16:creationId xmlns:a16="http://schemas.microsoft.com/office/drawing/2014/main" id="{14179443-CD99-4560-A70A-CF3E60CA5C3E}"/>
              </a:ext>
            </a:extLst>
          </p:cNvPr>
          <p:cNvSpPr>
            <a:spLocks noGrp="1"/>
          </p:cNvSpPr>
          <p:nvPr>
            <p:ph type="body" sz="quarter" idx="22"/>
          </p:nvPr>
        </p:nvSpPr>
        <p:spPr>
          <a:xfrm>
            <a:off x="6783430" y="3758157"/>
            <a:ext cx="4949741" cy="537959"/>
          </a:xfrm>
        </p:spPr>
        <p:txBody>
          <a:bodyPr anchor="t">
            <a:noAutofit/>
          </a:bodyPr>
          <a:lstStyle>
            <a:lvl1pPr algn="ctr">
              <a:lnSpc>
                <a:spcPct val="96000"/>
              </a:lnSpc>
              <a:spcAft>
                <a:spcPts val="1333"/>
              </a:spcAft>
              <a:defRPr lang="en-US" sz="2667" b="0" i="1" kern="1200" dirty="0">
                <a:solidFill>
                  <a:schemeClr val="accent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7" name="Espace réservé du texte 5">
            <a:extLst>
              <a:ext uri="{FF2B5EF4-FFF2-40B4-BE49-F238E27FC236}">
                <a16:creationId xmlns:a16="http://schemas.microsoft.com/office/drawing/2014/main" id="{633150E7-212E-42D8-857F-00B727BB0E60}"/>
              </a:ext>
            </a:extLst>
          </p:cNvPr>
          <p:cNvSpPr>
            <a:spLocks noGrp="1"/>
          </p:cNvSpPr>
          <p:nvPr>
            <p:ph type="body" sz="quarter" idx="23"/>
          </p:nvPr>
        </p:nvSpPr>
        <p:spPr>
          <a:xfrm>
            <a:off x="6783430" y="4320498"/>
            <a:ext cx="4949741" cy="770660"/>
          </a:xfrm>
        </p:spPr>
        <p:txBody>
          <a:bodyPr anchor="t">
            <a:noAutofit/>
          </a:bodyPr>
          <a:lstStyle>
            <a:lvl1pPr algn="ctr">
              <a:lnSpc>
                <a:spcPct val="96000"/>
              </a:lnSpc>
              <a:spcAft>
                <a:spcPts val="1333"/>
              </a:spcAft>
              <a:defRPr lang="en-US" sz="1600" b="0" i="0" kern="1200" dirty="0">
                <a:solidFill>
                  <a:schemeClr val="tx1"/>
                </a:solidFill>
                <a:latin typeface="+mj-lt"/>
                <a:ea typeface="Verdana" panose="020B0604030504040204" pitchFamily="34" charset="0"/>
                <a:cs typeface="Verdana" panose="020B0604030504040204" pitchFamily="34" charset="0"/>
              </a:defRPr>
            </a:lvl1pPr>
            <a:lvl2pPr algn="l">
              <a:lnSpc>
                <a:spcPct val="100000"/>
              </a:lnSpc>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Tree>
    <p:extLst>
      <p:ext uri="{BB962C8B-B14F-4D97-AF65-F5344CB8AC3E}">
        <p14:creationId xmlns:p14="http://schemas.microsoft.com/office/powerpoint/2010/main" val="4144613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over Title with Image (Dark)">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061F378-E818-498E-989A-601A8E73F31E}"/>
              </a:ext>
            </a:extLst>
          </p:cNvPr>
          <p:cNvSpPr>
            <a:spLocks noGrp="1"/>
          </p:cNvSpPr>
          <p:nvPr>
            <p:ph type="dt" sz="half" idx="20"/>
          </p:nvPr>
        </p:nvSpPr>
        <p:spPr>
          <a:xfrm>
            <a:off x="7886700" y="6046106"/>
            <a:ext cx="2743200" cy="366183"/>
          </a:xfrm>
        </p:spPr>
        <p:txBody>
          <a:bodyPr/>
          <a:lstStyle>
            <a:lvl1pPr>
              <a:defRPr>
                <a:solidFill>
                  <a:schemeClr val="bg2"/>
                </a:solidFill>
              </a:defRPr>
            </a:lvl1pPr>
          </a:lstStyle>
          <a:p>
            <a:r>
              <a:rPr lang="en-US" altLang="zh-CN"/>
              <a:t>28 . Mar . 2025</a:t>
            </a:r>
            <a:endParaRPr lang="en-US" dirty="0"/>
          </a:p>
        </p:txBody>
      </p:sp>
      <p:grpSp>
        <p:nvGrpSpPr>
          <p:cNvPr id="13" name="Graphique 7">
            <a:extLst>
              <a:ext uri="{FF2B5EF4-FFF2-40B4-BE49-F238E27FC236}">
                <a16:creationId xmlns:a16="http://schemas.microsoft.com/office/drawing/2014/main" id="{9EDD880A-DFFE-4F0B-ACE0-49E81EAC5C57}"/>
              </a:ext>
            </a:extLst>
          </p:cNvPr>
          <p:cNvGrpSpPr>
            <a:grpSpLocks noChangeAspect="1"/>
          </p:cNvGrpSpPr>
          <p:nvPr userDrawn="1"/>
        </p:nvGrpSpPr>
        <p:grpSpPr>
          <a:xfrm>
            <a:off x="8690960" y="438468"/>
            <a:ext cx="1134681" cy="292121"/>
            <a:chOff x="4767702" y="-472136"/>
            <a:chExt cx="745525" cy="191931"/>
          </a:xfrm>
          <a:solidFill>
            <a:schemeClr val="bg1"/>
          </a:solidFill>
        </p:grpSpPr>
        <p:sp>
          <p:nvSpPr>
            <p:cNvPr id="14" name="Forme libre : forme 13">
              <a:extLst>
                <a:ext uri="{FF2B5EF4-FFF2-40B4-BE49-F238E27FC236}">
                  <a16:creationId xmlns:a16="http://schemas.microsoft.com/office/drawing/2014/main" id="{23232CF7-6A63-4E62-9BB3-AEC2E2985622}"/>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grpFill/>
            <a:ln w="7833" cap="flat">
              <a:noFill/>
              <a:prstDash val="solid"/>
              <a:round/>
            </a:ln>
          </p:spPr>
          <p:txBody>
            <a:bodyPr rtlCol="0" anchor="ctr"/>
            <a:lstStyle/>
            <a:p>
              <a:endParaRPr lang="en-US" sz="2400" noProof="0" dirty="0"/>
            </a:p>
          </p:txBody>
        </p:sp>
        <p:sp>
          <p:nvSpPr>
            <p:cNvPr id="15" name="Forme libre : forme 14">
              <a:extLst>
                <a:ext uri="{FF2B5EF4-FFF2-40B4-BE49-F238E27FC236}">
                  <a16:creationId xmlns:a16="http://schemas.microsoft.com/office/drawing/2014/main" id="{57EF7850-35A6-4B4B-BC7E-9FC7583FB3C6}"/>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grpFill/>
            <a:ln w="7833" cap="flat">
              <a:noFill/>
              <a:prstDash val="solid"/>
              <a:round/>
            </a:ln>
          </p:spPr>
          <p:txBody>
            <a:bodyPr rtlCol="0" anchor="ctr"/>
            <a:lstStyle/>
            <a:p>
              <a:endParaRPr lang="en-US" sz="2400" noProof="0" dirty="0">
                <a:solidFill>
                  <a:schemeClr val="accent2"/>
                </a:solidFill>
              </a:endParaRPr>
            </a:p>
          </p:txBody>
        </p:sp>
        <p:sp>
          <p:nvSpPr>
            <p:cNvPr id="18" name="Forme libre : forme 17">
              <a:extLst>
                <a:ext uri="{FF2B5EF4-FFF2-40B4-BE49-F238E27FC236}">
                  <a16:creationId xmlns:a16="http://schemas.microsoft.com/office/drawing/2014/main" id="{2E436654-D7D3-4BBB-9470-2F10DA8514EE}"/>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grpFill/>
            <a:ln w="7833" cap="flat">
              <a:noFill/>
              <a:prstDash val="solid"/>
              <a:round/>
            </a:ln>
          </p:spPr>
          <p:txBody>
            <a:bodyPr rtlCol="0" anchor="ctr"/>
            <a:lstStyle/>
            <a:p>
              <a:endParaRPr lang="en-US" sz="2400" noProof="0" dirty="0"/>
            </a:p>
          </p:txBody>
        </p:sp>
      </p:grpSp>
      <p:sp>
        <p:nvSpPr>
          <p:cNvPr id="37" name="Espace réservé pour une image  36">
            <a:extLst>
              <a:ext uri="{FF2B5EF4-FFF2-40B4-BE49-F238E27FC236}">
                <a16:creationId xmlns:a16="http://schemas.microsoft.com/office/drawing/2014/main" id="{B393D89D-0FFD-4664-8FAD-EE45D64CF7A7}"/>
              </a:ext>
            </a:extLst>
          </p:cNvPr>
          <p:cNvSpPr>
            <a:spLocks noGrp="1"/>
          </p:cNvSpPr>
          <p:nvPr>
            <p:ph type="pic" sz="quarter" idx="17"/>
          </p:nvPr>
        </p:nvSpPr>
        <p:spPr>
          <a:xfrm>
            <a:off x="2" y="0"/>
            <a:ext cx="6374847" cy="6858000"/>
          </a:xfrm>
          <a:custGeom>
            <a:avLst/>
            <a:gdLst>
              <a:gd name="connsiteX0" fmla="*/ 0 w 4781135"/>
              <a:gd name="connsiteY0" fmla="*/ 0 h 5143500"/>
              <a:gd name="connsiteX1" fmla="*/ 3673235 w 4781135"/>
              <a:gd name="connsiteY1" fmla="*/ 0 h 5143500"/>
              <a:gd name="connsiteX2" fmla="*/ 3843349 w 4781135"/>
              <a:gd name="connsiteY2" fmla="*/ 145970 h 5143500"/>
              <a:gd name="connsiteX3" fmla="*/ 4781135 w 4781135"/>
              <a:gd name="connsiteY3" fmla="*/ 2622891 h 5143500"/>
              <a:gd name="connsiteX4" fmla="*/ 3861453 w 4781135"/>
              <a:gd name="connsiteY4" fmla="*/ 5081299 h 5143500"/>
              <a:gd name="connsiteX5" fmla="*/ 3792118 w 4781135"/>
              <a:gd name="connsiteY5" fmla="*/ 5143500 h 5143500"/>
              <a:gd name="connsiteX6" fmla="*/ 0 w 4781135"/>
              <a:gd name="connsiteY6"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81135" h="5143500">
                <a:moveTo>
                  <a:pt x="0" y="0"/>
                </a:moveTo>
                <a:lnTo>
                  <a:pt x="3673235" y="0"/>
                </a:lnTo>
                <a:lnTo>
                  <a:pt x="3843349" y="145970"/>
                </a:lnTo>
                <a:cubicBezTo>
                  <a:pt x="4444478" y="723140"/>
                  <a:pt x="4781135" y="1564827"/>
                  <a:pt x="4781135" y="2622891"/>
                </a:cubicBezTo>
                <a:cubicBezTo>
                  <a:pt x="4781257" y="3656845"/>
                  <a:pt x="4444586" y="4498301"/>
                  <a:pt x="3861453" y="5081299"/>
                </a:cubicBezTo>
                <a:lnTo>
                  <a:pt x="3792118" y="5143500"/>
                </a:lnTo>
                <a:lnTo>
                  <a:pt x="0" y="5143500"/>
                </a:lnTo>
                <a:close/>
              </a:path>
            </a:pathLst>
          </a:custGeom>
        </p:spPr>
        <p:txBody>
          <a:bodyPr wrap="square">
            <a:noAutofit/>
          </a:bodyPr>
          <a:lstStyle>
            <a:lvl1pPr>
              <a:defRPr>
                <a:noFill/>
              </a:defRPr>
            </a:lvl1pPr>
          </a:lstStyle>
          <a:p>
            <a:r>
              <a:rPr lang="en-US" noProof="0" dirty="0"/>
              <a:t>Click icon to add picture</a:t>
            </a:r>
          </a:p>
        </p:txBody>
      </p:sp>
      <p:sp>
        <p:nvSpPr>
          <p:cNvPr id="11" name="Espace réservé du graphique SmartArt 11">
            <a:extLst>
              <a:ext uri="{FF2B5EF4-FFF2-40B4-BE49-F238E27FC236}">
                <a16:creationId xmlns:a16="http://schemas.microsoft.com/office/drawing/2014/main" id="{540F3744-EAB0-48D1-B7AE-720C8628C071}"/>
              </a:ext>
            </a:extLst>
          </p:cNvPr>
          <p:cNvSpPr>
            <a:spLocks noGrp="1" noChangeAspect="1"/>
          </p:cNvSpPr>
          <p:nvPr>
            <p:ph type="dgm" sz="quarter" idx="14"/>
          </p:nvPr>
        </p:nvSpPr>
        <p:spPr>
          <a:xfrm>
            <a:off x="9190079" y="1763753"/>
            <a:ext cx="136443" cy="135473"/>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a:ln w="22225">
            <a:noFill/>
          </a:ln>
        </p:spPr>
        <p:txBody>
          <a:bodyPr wrap="square">
            <a:noAutofit/>
          </a:bodyPr>
          <a:lstStyle>
            <a:lvl1pPr>
              <a:defRPr>
                <a:noFill/>
              </a:defRPr>
            </a:lvl1pPr>
          </a:lstStyle>
          <a:p>
            <a:r>
              <a:rPr lang="en-US" noProof="0" dirty="0"/>
              <a:t>Click icon to add SmartArt graphic</a:t>
            </a:r>
          </a:p>
        </p:txBody>
      </p:sp>
      <p:sp>
        <p:nvSpPr>
          <p:cNvPr id="16" name="Espace réservé du graphique SmartArt 11">
            <a:extLst>
              <a:ext uri="{FF2B5EF4-FFF2-40B4-BE49-F238E27FC236}">
                <a16:creationId xmlns:a16="http://schemas.microsoft.com/office/drawing/2014/main" id="{E04644FF-725F-4770-81BC-F016774228AE}"/>
              </a:ext>
            </a:extLst>
          </p:cNvPr>
          <p:cNvSpPr>
            <a:spLocks noGrp="1" noChangeAspect="1"/>
          </p:cNvSpPr>
          <p:nvPr>
            <p:ph type="dgm" sz="quarter" idx="19"/>
          </p:nvPr>
        </p:nvSpPr>
        <p:spPr>
          <a:xfrm>
            <a:off x="9190079" y="5169752"/>
            <a:ext cx="136443" cy="135473"/>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a:ln w="22225">
            <a:noFill/>
          </a:ln>
        </p:spPr>
        <p:txBody>
          <a:bodyPr wrap="square">
            <a:noAutofit/>
          </a:bodyPr>
          <a:lstStyle>
            <a:lvl1pPr>
              <a:defRPr>
                <a:noFill/>
              </a:defRPr>
            </a:lvl1pPr>
          </a:lstStyle>
          <a:p>
            <a:r>
              <a:rPr lang="en-US" noProof="0" dirty="0"/>
              <a:t>Click icon to add SmartArt graphic</a:t>
            </a:r>
          </a:p>
        </p:txBody>
      </p:sp>
      <p:sp>
        <p:nvSpPr>
          <p:cNvPr id="21" name="Espace réservé du texte 5">
            <a:extLst>
              <a:ext uri="{FF2B5EF4-FFF2-40B4-BE49-F238E27FC236}">
                <a16:creationId xmlns:a16="http://schemas.microsoft.com/office/drawing/2014/main" id="{008D4AEF-2960-4B86-98AA-A0ABA6675BC8}"/>
              </a:ext>
            </a:extLst>
          </p:cNvPr>
          <p:cNvSpPr>
            <a:spLocks noGrp="1"/>
          </p:cNvSpPr>
          <p:nvPr>
            <p:ph type="body" sz="quarter" idx="21" hasCustomPrompt="1"/>
          </p:nvPr>
        </p:nvSpPr>
        <p:spPr>
          <a:xfrm>
            <a:off x="6783430" y="1926301"/>
            <a:ext cx="4949741" cy="1658148"/>
          </a:xfrm>
        </p:spPr>
        <p:txBody>
          <a:bodyPr anchor="b">
            <a:noAutofit/>
          </a:bodyPr>
          <a:lstStyle>
            <a:lvl1pPr algn="ctr">
              <a:lnSpc>
                <a:spcPct val="96000"/>
              </a:lnSpc>
              <a:spcAft>
                <a:spcPts val="1333"/>
              </a:spcAft>
              <a:defRPr lang="fr-FR" sz="4000" b="0" i="0" kern="120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algn="ctr">
              <a:lnSpc>
                <a:spcPct val="100000"/>
              </a:lnSpc>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fr-FR"/>
              <a:t>Title1</a:t>
            </a:r>
          </a:p>
          <a:p>
            <a:pPr lvl="0"/>
            <a:endParaRPr lang="fr-FR"/>
          </a:p>
        </p:txBody>
      </p:sp>
      <p:sp>
        <p:nvSpPr>
          <p:cNvPr id="22" name="Espace réservé du texte 5">
            <a:extLst>
              <a:ext uri="{FF2B5EF4-FFF2-40B4-BE49-F238E27FC236}">
                <a16:creationId xmlns:a16="http://schemas.microsoft.com/office/drawing/2014/main" id="{C4763866-3F61-4A13-9CE8-9A542B41F4FC}"/>
              </a:ext>
            </a:extLst>
          </p:cNvPr>
          <p:cNvSpPr>
            <a:spLocks noGrp="1"/>
          </p:cNvSpPr>
          <p:nvPr>
            <p:ph type="body" sz="quarter" idx="22" hasCustomPrompt="1"/>
          </p:nvPr>
        </p:nvSpPr>
        <p:spPr>
          <a:xfrm>
            <a:off x="6783430" y="3758157"/>
            <a:ext cx="4949741" cy="537959"/>
          </a:xfrm>
        </p:spPr>
        <p:txBody>
          <a:bodyPr anchor="t">
            <a:noAutofit/>
          </a:bodyPr>
          <a:lstStyle>
            <a:lvl1pPr algn="ctr">
              <a:lnSpc>
                <a:spcPct val="96000"/>
              </a:lnSpc>
              <a:spcAft>
                <a:spcPts val="1333"/>
              </a:spcAft>
              <a:defRPr lang="en-US" sz="2667" b="0" i="1" kern="1200" dirty="0">
                <a:solidFill>
                  <a:schemeClr val="bg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2667" b="0" i="1">
                <a:solidFill>
                  <a:schemeClr val="bg1"/>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fr-FR"/>
              <a:t>Title2</a:t>
            </a:r>
          </a:p>
        </p:txBody>
      </p:sp>
      <p:sp>
        <p:nvSpPr>
          <p:cNvPr id="23" name="Espace réservé du texte 5">
            <a:extLst>
              <a:ext uri="{FF2B5EF4-FFF2-40B4-BE49-F238E27FC236}">
                <a16:creationId xmlns:a16="http://schemas.microsoft.com/office/drawing/2014/main" id="{7A2D6EFB-94B5-487C-A9CF-03E9B187D679}"/>
              </a:ext>
            </a:extLst>
          </p:cNvPr>
          <p:cNvSpPr>
            <a:spLocks noGrp="1"/>
          </p:cNvSpPr>
          <p:nvPr>
            <p:ph type="body" sz="quarter" idx="23" hasCustomPrompt="1"/>
          </p:nvPr>
        </p:nvSpPr>
        <p:spPr>
          <a:xfrm>
            <a:off x="6783430" y="4394467"/>
            <a:ext cx="4949741" cy="770660"/>
          </a:xfrm>
        </p:spPr>
        <p:txBody>
          <a:bodyPr anchor="t">
            <a:noAutofit/>
          </a:bodyPr>
          <a:lstStyle>
            <a:lvl1pPr algn="ctr">
              <a:lnSpc>
                <a:spcPct val="96000"/>
              </a:lnSpc>
              <a:spcAft>
                <a:spcPts val="1333"/>
              </a:spcAft>
              <a:defRPr lang="en-US" sz="1600" b="0" i="0" kern="1200" dirty="0">
                <a:solidFill>
                  <a:schemeClr val="bg2"/>
                </a:solidFill>
                <a:latin typeface="+mj-lt"/>
                <a:ea typeface="Verdana" panose="020B0604030504040204" pitchFamily="34" charset="0"/>
                <a:cs typeface="Verdana" panose="020B0604030504040204" pitchFamily="34" charset="0"/>
              </a:defRPr>
            </a:lvl1pPr>
            <a:lvl2pPr algn="l">
              <a:lnSpc>
                <a:spcPct val="100000"/>
              </a:lnSpc>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fr-FR" err="1"/>
              <a:t>Title</a:t>
            </a:r>
            <a:r>
              <a:rPr lang="fr-FR"/>
              <a:t> 3</a:t>
            </a:r>
          </a:p>
        </p:txBody>
      </p:sp>
    </p:spTree>
    <p:extLst>
      <p:ext uri="{BB962C8B-B14F-4D97-AF65-F5344CB8AC3E}">
        <p14:creationId xmlns:p14="http://schemas.microsoft.com/office/powerpoint/2010/main" val="1796754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able of Contents with Visual">
    <p:spTree>
      <p:nvGrpSpPr>
        <p:cNvPr id="1" name=""/>
        <p:cNvGrpSpPr/>
        <p:nvPr/>
      </p:nvGrpSpPr>
      <p:grpSpPr>
        <a:xfrm>
          <a:off x="0" y="0"/>
          <a:ext cx="0" cy="0"/>
          <a:chOff x="0" y="0"/>
          <a:chExt cx="0" cy="0"/>
        </a:xfrm>
      </p:grpSpPr>
      <p:sp>
        <p:nvSpPr>
          <p:cNvPr id="16" name="Espace réservé pour une image  15">
            <a:extLst>
              <a:ext uri="{FF2B5EF4-FFF2-40B4-BE49-F238E27FC236}">
                <a16:creationId xmlns:a16="http://schemas.microsoft.com/office/drawing/2014/main" id="{AE9FBA9E-4B66-4D19-A4F1-FA106CF94360}"/>
              </a:ext>
            </a:extLst>
          </p:cNvPr>
          <p:cNvSpPr>
            <a:spLocks noGrp="1"/>
          </p:cNvSpPr>
          <p:nvPr>
            <p:ph type="pic" sz="quarter" idx="17"/>
          </p:nvPr>
        </p:nvSpPr>
        <p:spPr>
          <a:xfrm>
            <a:off x="5403703" y="710399"/>
            <a:ext cx="6342328" cy="5510591"/>
          </a:xfrm>
        </p:spPr>
        <p:txBody>
          <a:bodyPr>
            <a:noAutofit/>
          </a:bodyPr>
          <a:lstStyle>
            <a:lvl1pPr>
              <a:defRPr>
                <a:noFill/>
              </a:defRPr>
            </a:lvl1pPr>
          </a:lstStyle>
          <a:p>
            <a:r>
              <a:rPr lang="en-US" dirty="0"/>
              <a:t>Click icon to add picture</a:t>
            </a:r>
            <a:endParaRPr lang="fr-FR" dirty="0"/>
          </a:p>
        </p:txBody>
      </p:sp>
      <p:cxnSp>
        <p:nvCxnSpPr>
          <p:cNvPr id="14" name="Connecteur droit 13">
            <a:extLst>
              <a:ext uri="{FF2B5EF4-FFF2-40B4-BE49-F238E27FC236}">
                <a16:creationId xmlns:a16="http://schemas.microsoft.com/office/drawing/2014/main" id="{C27273C0-D926-4FC2-8437-9B297AC1E951}"/>
              </a:ext>
            </a:extLst>
          </p:cNvPr>
          <p:cNvCxnSpPr>
            <a:cxnSpLocks/>
          </p:cNvCxnSpPr>
          <p:nvPr userDrawn="1"/>
        </p:nvCxnSpPr>
        <p:spPr>
          <a:xfrm>
            <a:off x="1070063" y="1864891"/>
            <a:ext cx="0" cy="435610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 name="Espace réservé du graphique SmartArt 11">
            <a:extLst>
              <a:ext uri="{FF2B5EF4-FFF2-40B4-BE49-F238E27FC236}">
                <a16:creationId xmlns:a16="http://schemas.microsoft.com/office/drawing/2014/main" id="{0F580B26-21D6-4630-AE3D-FB359C1C883E}"/>
              </a:ext>
            </a:extLst>
          </p:cNvPr>
          <p:cNvSpPr>
            <a:spLocks noGrp="1" noChangeAspect="1"/>
          </p:cNvSpPr>
          <p:nvPr>
            <p:ph type="dgm" sz="quarter" idx="14"/>
          </p:nvPr>
        </p:nvSpPr>
        <p:spPr>
          <a:xfrm>
            <a:off x="1035052" y="2095106"/>
            <a:ext cx="70019" cy="6951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dirty="0"/>
              <a:t>Click icon to add SmartArt graphic</a:t>
            </a:r>
            <a:endParaRPr lang="fr-FR" dirty="0"/>
          </a:p>
        </p:txBody>
      </p:sp>
      <p:sp>
        <p:nvSpPr>
          <p:cNvPr id="7" name="Espace réservé du pied de page 6">
            <a:extLst>
              <a:ext uri="{FF2B5EF4-FFF2-40B4-BE49-F238E27FC236}">
                <a16:creationId xmlns:a16="http://schemas.microsoft.com/office/drawing/2014/main" id="{208746F7-3CD2-431F-B427-E3AA9BF36F6B}"/>
              </a:ext>
            </a:extLst>
          </p:cNvPr>
          <p:cNvSpPr>
            <a:spLocks noGrp="1"/>
          </p:cNvSpPr>
          <p:nvPr>
            <p:ph type="ftr" sz="quarter" idx="21"/>
          </p:nvPr>
        </p:nvSpPr>
        <p:spPr/>
        <p:txBody>
          <a:bodyPr/>
          <a:lstStyle/>
          <a:p>
            <a:r>
              <a:rPr lang="fr-FR"/>
              <a:t>1</a:t>
            </a:r>
            <a:endParaRPr lang="fr-FR" dirty="0"/>
          </a:p>
        </p:txBody>
      </p:sp>
      <p:sp>
        <p:nvSpPr>
          <p:cNvPr id="8" name="Espace réservé du numéro de diapositive 7">
            <a:extLst>
              <a:ext uri="{FF2B5EF4-FFF2-40B4-BE49-F238E27FC236}">
                <a16:creationId xmlns:a16="http://schemas.microsoft.com/office/drawing/2014/main" id="{D76DFA8B-7FBD-4F98-B6B6-233EDD2317EE}"/>
              </a:ext>
            </a:extLst>
          </p:cNvPr>
          <p:cNvSpPr>
            <a:spLocks noGrp="1"/>
          </p:cNvSpPr>
          <p:nvPr>
            <p:ph type="sldNum" sz="quarter" idx="22"/>
          </p:nvPr>
        </p:nvSpPr>
        <p:spPr/>
        <p:txBody>
          <a:bodyPr/>
          <a:lstStyle/>
          <a:p>
            <a:fld id="{6B54B0F7-55DD-40D6-B7F4-70B586885C0B}" type="slidenum">
              <a:rPr lang="fr-FR" smtClean="0"/>
              <a:pPr/>
              <a:t>‹#›</a:t>
            </a:fld>
            <a:endParaRPr lang="fr-FR"/>
          </a:p>
        </p:txBody>
      </p:sp>
      <p:sp>
        <p:nvSpPr>
          <p:cNvPr id="13" name="Espace réservé du texte 17">
            <a:extLst>
              <a:ext uri="{FF2B5EF4-FFF2-40B4-BE49-F238E27FC236}">
                <a16:creationId xmlns:a16="http://schemas.microsoft.com/office/drawing/2014/main" id="{33DFCED8-0EB4-4E57-BDC7-7349EFC7B907}"/>
              </a:ext>
            </a:extLst>
          </p:cNvPr>
          <p:cNvSpPr>
            <a:spLocks noGrp="1"/>
          </p:cNvSpPr>
          <p:nvPr>
            <p:ph type="body" sz="quarter" idx="26" hasCustomPrompt="1"/>
          </p:nvPr>
        </p:nvSpPr>
        <p:spPr>
          <a:xfrm>
            <a:off x="442031" y="1960151"/>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7" name="Espace réservé du texte 17">
            <a:extLst>
              <a:ext uri="{FF2B5EF4-FFF2-40B4-BE49-F238E27FC236}">
                <a16:creationId xmlns:a16="http://schemas.microsoft.com/office/drawing/2014/main" id="{C565C352-3015-43B5-A637-271B7D2E3209}"/>
              </a:ext>
            </a:extLst>
          </p:cNvPr>
          <p:cNvSpPr>
            <a:spLocks noGrp="1"/>
          </p:cNvSpPr>
          <p:nvPr>
            <p:ph type="body" sz="quarter" idx="28" hasCustomPrompt="1"/>
          </p:nvPr>
        </p:nvSpPr>
        <p:spPr>
          <a:xfrm>
            <a:off x="442031" y="2753672"/>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20" name="Espace réservé du texte 17">
            <a:extLst>
              <a:ext uri="{FF2B5EF4-FFF2-40B4-BE49-F238E27FC236}">
                <a16:creationId xmlns:a16="http://schemas.microsoft.com/office/drawing/2014/main" id="{15EE83C4-9859-4D9B-B740-E8C01E8B93DA}"/>
              </a:ext>
            </a:extLst>
          </p:cNvPr>
          <p:cNvSpPr>
            <a:spLocks noGrp="1"/>
          </p:cNvSpPr>
          <p:nvPr>
            <p:ph type="body" sz="quarter" idx="31" hasCustomPrompt="1"/>
          </p:nvPr>
        </p:nvSpPr>
        <p:spPr>
          <a:xfrm>
            <a:off x="442031" y="3541323"/>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22" name="Espace réservé du texte 17">
            <a:extLst>
              <a:ext uri="{FF2B5EF4-FFF2-40B4-BE49-F238E27FC236}">
                <a16:creationId xmlns:a16="http://schemas.microsoft.com/office/drawing/2014/main" id="{74DFA65F-CF7B-4ED8-8B06-C50BE51634C8}"/>
              </a:ext>
            </a:extLst>
          </p:cNvPr>
          <p:cNvSpPr>
            <a:spLocks noGrp="1"/>
          </p:cNvSpPr>
          <p:nvPr>
            <p:ph type="body" sz="quarter" idx="33" hasCustomPrompt="1"/>
          </p:nvPr>
        </p:nvSpPr>
        <p:spPr>
          <a:xfrm>
            <a:off x="442031" y="4334844"/>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25" name="Espace réservé du texte 17">
            <a:extLst>
              <a:ext uri="{FF2B5EF4-FFF2-40B4-BE49-F238E27FC236}">
                <a16:creationId xmlns:a16="http://schemas.microsoft.com/office/drawing/2014/main" id="{DBF18F57-A4B6-4E01-8E41-3610197C40D4}"/>
              </a:ext>
            </a:extLst>
          </p:cNvPr>
          <p:cNvSpPr>
            <a:spLocks noGrp="1"/>
          </p:cNvSpPr>
          <p:nvPr>
            <p:ph type="body" sz="quarter" idx="36" hasCustomPrompt="1"/>
          </p:nvPr>
        </p:nvSpPr>
        <p:spPr>
          <a:xfrm>
            <a:off x="442031" y="5128365"/>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41" name="Espace réservé du texte 17">
            <a:extLst>
              <a:ext uri="{FF2B5EF4-FFF2-40B4-BE49-F238E27FC236}">
                <a16:creationId xmlns:a16="http://schemas.microsoft.com/office/drawing/2014/main" id="{8AFC591C-8E4C-4797-84E6-9ACB86CA6964}"/>
              </a:ext>
            </a:extLst>
          </p:cNvPr>
          <p:cNvSpPr>
            <a:spLocks noGrp="1"/>
          </p:cNvSpPr>
          <p:nvPr>
            <p:ph type="body" sz="quarter" idx="64"/>
          </p:nvPr>
        </p:nvSpPr>
        <p:spPr>
          <a:xfrm>
            <a:off x="1335449" y="231140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0" name="Espace réservé du texte 17">
            <a:extLst>
              <a:ext uri="{FF2B5EF4-FFF2-40B4-BE49-F238E27FC236}">
                <a16:creationId xmlns:a16="http://schemas.microsoft.com/office/drawing/2014/main" id="{591A3E6F-3476-47ED-8C55-9EBB33F42A52}"/>
              </a:ext>
            </a:extLst>
          </p:cNvPr>
          <p:cNvSpPr>
            <a:spLocks noGrp="1"/>
          </p:cNvSpPr>
          <p:nvPr>
            <p:ph type="body" sz="quarter" idx="73"/>
          </p:nvPr>
        </p:nvSpPr>
        <p:spPr>
          <a:xfrm>
            <a:off x="1334265" y="195799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5" name="Espace réservé du texte 17">
            <a:extLst>
              <a:ext uri="{FF2B5EF4-FFF2-40B4-BE49-F238E27FC236}">
                <a16:creationId xmlns:a16="http://schemas.microsoft.com/office/drawing/2014/main" id="{BD354000-934E-43A7-902B-EB0E6D553454}"/>
              </a:ext>
            </a:extLst>
          </p:cNvPr>
          <p:cNvSpPr>
            <a:spLocks noGrp="1"/>
          </p:cNvSpPr>
          <p:nvPr>
            <p:ph type="body" sz="quarter" idx="74"/>
          </p:nvPr>
        </p:nvSpPr>
        <p:spPr>
          <a:xfrm>
            <a:off x="1335449" y="311106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6" name="Espace réservé du texte 17">
            <a:extLst>
              <a:ext uri="{FF2B5EF4-FFF2-40B4-BE49-F238E27FC236}">
                <a16:creationId xmlns:a16="http://schemas.microsoft.com/office/drawing/2014/main" id="{674EDB5F-2360-4BDB-B4A4-F38BB2AA2521}"/>
              </a:ext>
            </a:extLst>
          </p:cNvPr>
          <p:cNvSpPr>
            <a:spLocks noGrp="1"/>
          </p:cNvSpPr>
          <p:nvPr>
            <p:ph type="body" sz="quarter" idx="75"/>
          </p:nvPr>
        </p:nvSpPr>
        <p:spPr>
          <a:xfrm>
            <a:off x="1334265" y="2757656"/>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7" name="Espace réservé du texte 17">
            <a:extLst>
              <a:ext uri="{FF2B5EF4-FFF2-40B4-BE49-F238E27FC236}">
                <a16:creationId xmlns:a16="http://schemas.microsoft.com/office/drawing/2014/main" id="{6764734A-FBDE-4D25-92A5-672B3F6077B1}"/>
              </a:ext>
            </a:extLst>
          </p:cNvPr>
          <p:cNvSpPr>
            <a:spLocks noGrp="1"/>
          </p:cNvSpPr>
          <p:nvPr>
            <p:ph type="body" sz="quarter" idx="76"/>
          </p:nvPr>
        </p:nvSpPr>
        <p:spPr>
          <a:xfrm>
            <a:off x="1335449" y="389473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8" name="Espace réservé du texte 17">
            <a:extLst>
              <a:ext uri="{FF2B5EF4-FFF2-40B4-BE49-F238E27FC236}">
                <a16:creationId xmlns:a16="http://schemas.microsoft.com/office/drawing/2014/main" id="{6227F425-D7E4-4B90-9761-EBF3BCC4260C}"/>
              </a:ext>
            </a:extLst>
          </p:cNvPr>
          <p:cNvSpPr>
            <a:spLocks noGrp="1"/>
          </p:cNvSpPr>
          <p:nvPr>
            <p:ph type="body" sz="quarter" idx="77"/>
          </p:nvPr>
        </p:nvSpPr>
        <p:spPr>
          <a:xfrm>
            <a:off x="1334265" y="3541327"/>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9" name="Espace réservé du texte 17">
            <a:extLst>
              <a:ext uri="{FF2B5EF4-FFF2-40B4-BE49-F238E27FC236}">
                <a16:creationId xmlns:a16="http://schemas.microsoft.com/office/drawing/2014/main" id="{7A462145-8066-42E6-AEC7-B7FFB4004F0C}"/>
              </a:ext>
            </a:extLst>
          </p:cNvPr>
          <p:cNvSpPr>
            <a:spLocks noGrp="1"/>
          </p:cNvSpPr>
          <p:nvPr>
            <p:ph type="body" sz="quarter" idx="78"/>
          </p:nvPr>
        </p:nvSpPr>
        <p:spPr>
          <a:xfrm>
            <a:off x="1335449" y="4686405"/>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60" name="Espace réservé du texte 17">
            <a:extLst>
              <a:ext uri="{FF2B5EF4-FFF2-40B4-BE49-F238E27FC236}">
                <a16:creationId xmlns:a16="http://schemas.microsoft.com/office/drawing/2014/main" id="{BDFC2A5C-1456-4E38-B7B8-53173C4D7226}"/>
              </a:ext>
            </a:extLst>
          </p:cNvPr>
          <p:cNvSpPr>
            <a:spLocks noGrp="1"/>
          </p:cNvSpPr>
          <p:nvPr>
            <p:ph type="body" sz="quarter" idx="79"/>
          </p:nvPr>
        </p:nvSpPr>
        <p:spPr>
          <a:xfrm>
            <a:off x="1334265" y="4332995"/>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61" name="Espace réservé du texte 17">
            <a:extLst>
              <a:ext uri="{FF2B5EF4-FFF2-40B4-BE49-F238E27FC236}">
                <a16:creationId xmlns:a16="http://schemas.microsoft.com/office/drawing/2014/main" id="{6F16C3B8-AA5D-4F33-B410-8B2C3BE2F2C6}"/>
              </a:ext>
            </a:extLst>
          </p:cNvPr>
          <p:cNvSpPr>
            <a:spLocks noGrp="1"/>
          </p:cNvSpPr>
          <p:nvPr>
            <p:ph type="body" sz="quarter" idx="80"/>
          </p:nvPr>
        </p:nvSpPr>
        <p:spPr>
          <a:xfrm>
            <a:off x="1335449" y="548576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62" name="Espace réservé du texte 17">
            <a:extLst>
              <a:ext uri="{FF2B5EF4-FFF2-40B4-BE49-F238E27FC236}">
                <a16:creationId xmlns:a16="http://schemas.microsoft.com/office/drawing/2014/main" id="{8C14FA2C-33DC-431E-9580-8F16A359800B}"/>
              </a:ext>
            </a:extLst>
          </p:cNvPr>
          <p:cNvSpPr>
            <a:spLocks noGrp="1"/>
          </p:cNvSpPr>
          <p:nvPr>
            <p:ph type="body" sz="quarter" idx="81"/>
          </p:nvPr>
        </p:nvSpPr>
        <p:spPr>
          <a:xfrm>
            <a:off x="1334265" y="513235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2" name="Title 1">
            <a:extLst>
              <a:ext uri="{FF2B5EF4-FFF2-40B4-BE49-F238E27FC236}">
                <a16:creationId xmlns:a16="http://schemas.microsoft.com/office/drawing/2014/main" id="{E177699B-FF9F-427C-87A3-B361DFAB50E1}"/>
              </a:ext>
            </a:extLst>
          </p:cNvPr>
          <p:cNvSpPr>
            <a:spLocks noGrp="1"/>
          </p:cNvSpPr>
          <p:nvPr>
            <p:ph type="title"/>
          </p:nvPr>
        </p:nvSpPr>
        <p:spPr>
          <a:xfrm>
            <a:off x="441600" y="710401"/>
            <a:ext cx="4731723" cy="748247"/>
          </a:xfrm>
        </p:spPr>
        <p:txBody>
          <a:bodyPr/>
          <a:lstStyle/>
          <a:p>
            <a:r>
              <a:rPr lang="en-US"/>
              <a:t>Click to edit Master title style</a:t>
            </a:r>
          </a:p>
        </p:txBody>
      </p:sp>
    </p:spTree>
    <p:extLst>
      <p:ext uri="{BB962C8B-B14F-4D97-AF65-F5344CB8AC3E}">
        <p14:creationId xmlns:p14="http://schemas.microsoft.com/office/powerpoint/2010/main" val="1437457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e of Contents Large">
    <p:spTree>
      <p:nvGrpSpPr>
        <p:cNvPr id="1" name=""/>
        <p:cNvGrpSpPr/>
        <p:nvPr/>
      </p:nvGrpSpPr>
      <p:grpSpPr>
        <a:xfrm>
          <a:off x="0" y="0"/>
          <a:ext cx="0" cy="0"/>
          <a:chOff x="0" y="0"/>
          <a:chExt cx="0" cy="0"/>
        </a:xfrm>
      </p:grpSpPr>
      <p:sp>
        <p:nvSpPr>
          <p:cNvPr id="7" name="Espace réservé du pied de page 6">
            <a:extLst>
              <a:ext uri="{FF2B5EF4-FFF2-40B4-BE49-F238E27FC236}">
                <a16:creationId xmlns:a16="http://schemas.microsoft.com/office/drawing/2014/main" id="{208746F7-3CD2-431F-B427-E3AA9BF36F6B}"/>
              </a:ext>
            </a:extLst>
          </p:cNvPr>
          <p:cNvSpPr>
            <a:spLocks noGrp="1"/>
          </p:cNvSpPr>
          <p:nvPr>
            <p:ph type="ftr" sz="quarter" idx="21"/>
          </p:nvPr>
        </p:nvSpPr>
        <p:spPr/>
        <p:txBody>
          <a:bodyPr/>
          <a:lstStyle/>
          <a:p>
            <a:r>
              <a:rPr lang="en-US" noProof="0"/>
              <a:t>1</a:t>
            </a:r>
          </a:p>
        </p:txBody>
      </p:sp>
      <p:sp>
        <p:nvSpPr>
          <p:cNvPr id="8" name="Espace réservé du numéro de diapositive 7">
            <a:extLst>
              <a:ext uri="{FF2B5EF4-FFF2-40B4-BE49-F238E27FC236}">
                <a16:creationId xmlns:a16="http://schemas.microsoft.com/office/drawing/2014/main" id="{D76DFA8B-7FBD-4F98-B6B6-233EDD2317EE}"/>
              </a:ext>
            </a:extLst>
          </p:cNvPr>
          <p:cNvSpPr>
            <a:spLocks noGrp="1"/>
          </p:cNvSpPr>
          <p:nvPr>
            <p:ph type="sldNum" sz="quarter" idx="22"/>
          </p:nvPr>
        </p:nvSpPr>
        <p:spPr/>
        <p:txBody>
          <a:bodyPr/>
          <a:lstStyle/>
          <a:p>
            <a:fld id="{6B54B0F7-55DD-40D6-B7F4-70B586885C0B}" type="slidenum">
              <a:rPr lang="en-US" noProof="0" smtClean="0"/>
              <a:pPr/>
              <a:t>‹#›</a:t>
            </a:fld>
            <a:endParaRPr lang="en-US" noProof="0"/>
          </a:p>
        </p:txBody>
      </p:sp>
      <p:cxnSp>
        <p:nvCxnSpPr>
          <p:cNvPr id="32" name="Connecteur droit 13">
            <a:extLst>
              <a:ext uri="{FF2B5EF4-FFF2-40B4-BE49-F238E27FC236}">
                <a16:creationId xmlns:a16="http://schemas.microsoft.com/office/drawing/2014/main" id="{7BC19BBF-83CB-4541-9E5A-ACB3379B1867}"/>
              </a:ext>
            </a:extLst>
          </p:cNvPr>
          <p:cNvCxnSpPr>
            <a:cxnSpLocks/>
          </p:cNvCxnSpPr>
          <p:nvPr userDrawn="1"/>
        </p:nvCxnSpPr>
        <p:spPr>
          <a:xfrm>
            <a:off x="1770509" y="1864891"/>
            <a:ext cx="0" cy="4356100"/>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80" name="Connecteur droit 13">
            <a:extLst>
              <a:ext uri="{FF2B5EF4-FFF2-40B4-BE49-F238E27FC236}">
                <a16:creationId xmlns:a16="http://schemas.microsoft.com/office/drawing/2014/main" id="{85FA77DC-6A39-4C5E-A7D7-DB530C4F2170}"/>
              </a:ext>
            </a:extLst>
          </p:cNvPr>
          <p:cNvCxnSpPr>
            <a:cxnSpLocks/>
          </p:cNvCxnSpPr>
          <p:nvPr userDrawn="1"/>
        </p:nvCxnSpPr>
        <p:spPr>
          <a:xfrm>
            <a:off x="7256625" y="1864891"/>
            <a:ext cx="0" cy="435610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96" name="Espace réservé du graphique SmartArt 11">
            <a:extLst>
              <a:ext uri="{FF2B5EF4-FFF2-40B4-BE49-F238E27FC236}">
                <a16:creationId xmlns:a16="http://schemas.microsoft.com/office/drawing/2014/main" id="{23BA7E43-84CF-486A-BB7B-AD1F2F009C79}"/>
              </a:ext>
            </a:extLst>
          </p:cNvPr>
          <p:cNvSpPr>
            <a:spLocks noGrp="1" noChangeAspect="1"/>
          </p:cNvSpPr>
          <p:nvPr>
            <p:ph type="dgm" sz="quarter" idx="14"/>
          </p:nvPr>
        </p:nvSpPr>
        <p:spPr>
          <a:xfrm>
            <a:off x="1736092" y="2095106"/>
            <a:ext cx="70019" cy="6951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a:t>Click icon to add SmartArt graphic</a:t>
            </a:r>
            <a:endParaRPr lang="fr-FR"/>
          </a:p>
        </p:txBody>
      </p:sp>
      <p:sp>
        <p:nvSpPr>
          <p:cNvPr id="97" name="Espace réservé du texte 17">
            <a:extLst>
              <a:ext uri="{FF2B5EF4-FFF2-40B4-BE49-F238E27FC236}">
                <a16:creationId xmlns:a16="http://schemas.microsoft.com/office/drawing/2014/main" id="{9CDF02F4-4E8C-4E89-B7C0-915F018992FE}"/>
              </a:ext>
            </a:extLst>
          </p:cNvPr>
          <p:cNvSpPr>
            <a:spLocks noGrp="1"/>
          </p:cNvSpPr>
          <p:nvPr>
            <p:ph type="body" sz="quarter" idx="26" hasCustomPrompt="1"/>
          </p:nvPr>
        </p:nvSpPr>
        <p:spPr>
          <a:xfrm>
            <a:off x="1143071" y="1960151"/>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99" name="Espace réservé du texte 17">
            <a:extLst>
              <a:ext uri="{FF2B5EF4-FFF2-40B4-BE49-F238E27FC236}">
                <a16:creationId xmlns:a16="http://schemas.microsoft.com/office/drawing/2014/main" id="{E9841E24-6A28-4ABC-A6CA-596885012B8B}"/>
              </a:ext>
            </a:extLst>
          </p:cNvPr>
          <p:cNvSpPr>
            <a:spLocks noGrp="1"/>
          </p:cNvSpPr>
          <p:nvPr>
            <p:ph type="body" sz="quarter" idx="28" hasCustomPrompt="1"/>
          </p:nvPr>
        </p:nvSpPr>
        <p:spPr>
          <a:xfrm>
            <a:off x="1143071" y="2753672"/>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01" name="Espace réservé du texte 17">
            <a:extLst>
              <a:ext uri="{FF2B5EF4-FFF2-40B4-BE49-F238E27FC236}">
                <a16:creationId xmlns:a16="http://schemas.microsoft.com/office/drawing/2014/main" id="{E6201C6B-3D61-415D-A81D-394F193593E8}"/>
              </a:ext>
            </a:extLst>
          </p:cNvPr>
          <p:cNvSpPr>
            <a:spLocks noGrp="1"/>
          </p:cNvSpPr>
          <p:nvPr>
            <p:ph type="body" sz="quarter" idx="31" hasCustomPrompt="1"/>
          </p:nvPr>
        </p:nvSpPr>
        <p:spPr>
          <a:xfrm>
            <a:off x="1143071" y="3541323"/>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03" name="Espace réservé du texte 17">
            <a:extLst>
              <a:ext uri="{FF2B5EF4-FFF2-40B4-BE49-F238E27FC236}">
                <a16:creationId xmlns:a16="http://schemas.microsoft.com/office/drawing/2014/main" id="{E49EEF33-C71E-40D1-9265-9BA472F3F6C0}"/>
              </a:ext>
            </a:extLst>
          </p:cNvPr>
          <p:cNvSpPr>
            <a:spLocks noGrp="1"/>
          </p:cNvSpPr>
          <p:nvPr>
            <p:ph type="body" sz="quarter" idx="33" hasCustomPrompt="1"/>
          </p:nvPr>
        </p:nvSpPr>
        <p:spPr>
          <a:xfrm>
            <a:off x="1143071" y="4334844"/>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05" name="Espace réservé du texte 17">
            <a:extLst>
              <a:ext uri="{FF2B5EF4-FFF2-40B4-BE49-F238E27FC236}">
                <a16:creationId xmlns:a16="http://schemas.microsoft.com/office/drawing/2014/main" id="{C11A4F59-2FB0-4630-BFDA-22FD2B557649}"/>
              </a:ext>
            </a:extLst>
          </p:cNvPr>
          <p:cNvSpPr>
            <a:spLocks noGrp="1"/>
          </p:cNvSpPr>
          <p:nvPr>
            <p:ph type="body" sz="quarter" idx="36" hasCustomPrompt="1"/>
          </p:nvPr>
        </p:nvSpPr>
        <p:spPr>
          <a:xfrm>
            <a:off x="1143071" y="5128365"/>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17" name="Espace réservé du texte 17">
            <a:extLst>
              <a:ext uri="{FF2B5EF4-FFF2-40B4-BE49-F238E27FC236}">
                <a16:creationId xmlns:a16="http://schemas.microsoft.com/office/drawing/2014/main" id="{BC549DD2-19EC-48CD-B888-45BB704C4174}"/>
              </a:ext>
            </a:extLst>
          </p:cNvPr>
          <p:cNvSpPr>
            <a:spLocks noGrp="1"/>
          </p:cNvSpPr>
          <p:nvPr>
            <p:ph type="body" sz="quarter" idx="55" hasCustomPrompt="1"/>
          </p:nvPr>
        </p:nvSpPr>
        <p:spPr>
          <a:xfrm>
            <a:off x="6628593" y="1960151"/>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19" name="Espace réservé du texte 17">
            <a:extLst>
              <a:ext uri="{FF2B5EF4-FFF2-40B4-BE49-F238E27FC236}">
                <a16:creationId xmlns:a16="http://schemas.microsoft.com/office/drawing/2014/main" id="{3F60EFF9-C152-4B38-A6F0-B6187C82AB3A}"/>
              </a:ext>
            </a:extLst>
          </p:cNvPr>
          <p:cNvSpPr>
            <a:spLocks noGrp="1"/>
          </p:cNvSpPr>
          <p:nvPr>
            <p:ph type="body" sz="quarter" idx="57" hasCustomPrompt="1"/>
          </p:nvPr>
        </p:nvSpPr>
        <p:spPr>
          <a:xfrm>
            <a:off x="6628593" y="2753672"/>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21" name="Espace réservé du texte 17">
            <a:extLst>
              <a:ext uri="{FF2B5EF4-FFF2-40B4-BE49-F238E27FC236}">
                <a16:creationId xmlns:a16="http://schemas.microsoft.com/office/drawing/2014/main" id="{79245E80-9388-4650-8049-250CA8CADB14}"/>
              </a:ext>
            </a:extLst>
          </p:cNvPr>
          <p:cNvSpPr>
            <a:spLocks noGrp="1"/>
          </p:cNvSpPr>
          <p:nvPr>
            <p:ph type="body" sz="quarter" idx="59" hasCustomPrompt="1"/>
          </p:nvPr>
        </p:nvSpPr>
        <p:spPr>
          <a:xfrm>
            <a:off x="6628593" y="3541323"/>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23" name="Espace réservé du texte 17">
            <a:extLst>
              <a:ext uri="{FF2B5EF4-FFF2-40B4-BE49-F238E27FC236}">
                <a16:creationId xmlns:a16="http://schemas.microsoft.com/office/drawing/2014/main" id="{38029C0C-186F-4AA6-979B-ED3F5FBAE0CE}"/>
              </a:ext>
            </a:extLst>
          </p:cNvPr>
          <p:cNvSpPr>
            <a:spLocks noGrp="1"/>
          </p:cNvSpPr>
          <p:nvPr>
            <p:ph type="body" sz="quarter" idx="61" hasCustomPrompt="1"/>
          </p:nvPr>
        </p:nvSpPr>
        <p:spPr>
          <a:xfrm>
            <a:off x="6628593" y="4334844"/>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25" name="Espace réservé du texte 17">
            <a:extLst>
              <a:ext uri="{FF2B5EF4-FFF2-40B4-BE49-F238E27FC236}">
                <a16:creationId xmlns:a16="http://schemas.microsoft.com/office/drawing/2014/main" id="{59A7AD2F-F568-4503-8FF8-3611A660ED34}"/>
              </a:ext>
            </a:extLst>
          </p:cNvPr>
          <p:cNvSpPr>
            <a:spLocks noGrp="1"/>
          </p:cNvSpPr>
          <p:nvPr>
            <p:ph type="body" sz="quarter" idx="63" hasCustomPrompt="1"/>
          </p:nvPr>
        </p:nvSpPr>
        <p:spPr>
          <a:xfrm>
            <a:off x="6628593" y="5128365"/>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71" name="Espace réservé du texte 17">
            <a:extLst>
              <a:ext uri="{FF2B5EF4-FFF2-40B4-BE49-F238E27FC236}">
                <a16:creationId xmlns:a16="http://schemas.microsoft.com/office/drawing/2014/main" id="{F76009EF-0F43-4873-91C8-26C6B0F441B3}"/>
              </a:ext>
            </a:extLst>
          </p:cNvPr>
          <p:cNvSpPr>
            <a:spLocks noGrp="1"/>
          </p:cNvSpPr>
          <p:nvPr>
            <p:ph type="body" sz="quarter" idx="83"/>
          </p:nvPr>
        </p:nvSpPr>
        <p:spPr>
          <a:xfrm>
            <a:off x="2035303" y="231140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2" name="Espace réservé du texte 17">
            <a:extLst>
              <a:ext uri="{FF2B5EF4-FFF2-40B4-BE49-F238E27FC236}">
                <a16:creationId xmlns:a16="http://schemas.microsoft.com/office/drawing/2014/main" id="{992C4267-8843-489C-BDA2-A7781B549C30}"/>
              </a:ext>
            </a:extLst>
          </p:cNvPr>
          <p:cNvSpPr>
            <a:spLocks noGrp="1"/>
          </p:cNvSpPr>
          <p:nvPr>
            <p:ph type="body" sz="quarter" idx="84"/>
          </p:nvPr>
        </p:nvSpPr>
        <p:spPr>
          <a:xfrm>
            <a:off x="2034119" y="195799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3" name="Espace réservé du texte 17">
            <a:extLst>
              <a:ext uri="{FF2B5EF4-FFF2-40B4-BE49-F238E27FC236}">
                <a16:creationId xmlns:a16="http://schemas.microsoft.com/office/drawing/2014/main" id="{9CA0A737-645E-4692-BFD7-8713830985A3}"/>
              </a:ext>
            </a:extLst>
          </p:cNvPr>
          <p:cNvSpPr>
            <a:spLocks noGrp="1"/>
          </p:cNvSpPr>
          <p:nvPr>
            <p:ph type="body" sz="quarter" idx="85"/>
          </p:nvPr>
        </p:nvSpPr>
        <p:spPr>
          <a:xfrm>
            <a:off x="2035303" y="311106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4" name="Espace réservé du texte 17">
            <a:extLst>
              <a:ext uri="{FF2B5EF4-FFF2-40B4-BE49-F238E27FC236}">
                <a16:creationId xmlns:a16="http://schemas.microsoft.com/office/drawing/2014/main" id="{EA07FC7D-0F48-467E-8265-8D2A4C7B25A5}"/>
              </a:ext>
            </a:extLst>
          </p:cNvPr>
          <p:cNvSpPr>
            <a:spLocks noGrp="1"/>
          </p:cNvSpPr>
          <p:nvPr>
            <p:ph type="body" sz="quarter" idx="86"/>
          </p:nvPr>
        </p:nvSpPr>
        <p:spPr>
          <a:xfrm>
            <a:off x="2034119" y="2757656"/>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5" name="Espace réservé du texte 17">
            <a:extLst>
              <a:ext uri="{FF2B5EF4-FFF2-40B4-BE49-F238E27FC236}">
                <a16:creationId xmlns:a16="http://schemas.microsoft.com/office/drawing/2014/main" id="{DABC94A2-3D6D-4C3B-99A1-FC80D5B47E01}"/>
              </a:ext>
            </a:extLst>
          </p:cNvPr>
          <p:cNvSpPr>
            <a:spLocks noGrp="1"/>
          </p:cNvSpPr>
          <p:nvPr>
            <p:ph type="body" sz="quarter" idx="87"/>
          </p:nvPr>
        </p:nvSpPr>
        <p:spPr>
          <a:xfrm>
            <a:off x="2035303" y="389473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6" name="Espace réservé du texte 17">
            <a:extLst>
              <a:ext uri="{FF2B5EF4-FFF2-40B4-BE49-F238E27FC236}">
                <a16:creationId xmlns:a16="http://schemas.microsoft.com/office/drawing/2014/main" id="{B4BCF212-97F3-4F17-A4AF-E597DA1C4089}"/>
              </a:ext>
            </a:extLst>
          </p:cNvPr>
          <p:cNvSpPr>
            <a:spLocks noGrp="1"/>
          </p:cNvSpPr>
          <p:nvPr>
            <p:ph type="body" sz="quarter" idx="88"/>
          </p:nvPr>
        </p:nvSpPr>
        <p:spPr>
          <a:xfrm>
            <a:off x="2034119" y="3541327"/>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7" name="Espace réservé du texte 17">
            <a:extLst>
              <a:ext uri="{FF2B5EF4-FFF2-40B4-BE49-F238E27FC236}">
                <a16:creationId xmlns:a16="http://schemas.microsoft.com/office/drawing/2014/main" id="{F13BA32F-5E1A-4B20-A528-9672446426DC}"/>
              </a:ext>
            </a:extLst>
          </p:cNvPr>
          <p:cNvSpPr>
            <a:spLocks noGrp="1"/>
          </p:cNvSpPr>
          <p:nvPr>
            <p:ph type="body" sz="quarter" idx="89"/>
          </p:nvPr>
        </p:nvSpPr>
        <p:spPr>
          <a:xfrm>
            <a:off x="2035303" y="4686405"/>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8" name="Espace réservé du texte 17">
            <a:extLst>
              <a:ext uri="{FF2B5EF4-FFF2-40B4-BE49-F238E27FC236}">
                <a16:creationId xmlns:a16="http://schemas.microsoft.com/office/drawing/2014/main" id="{920DB0B3-FD86-49D8-8F01-632DB0B0FF76}"/>
              </a:ext>
            </a:extLst>
          </p:cNvPr>
          <p:cNvSpPr>
            <a:spLocks noGrp="1"/>
          </p:cNvSpPr>
          <p:nvPr>
            <p:ph type="body" sz="quarter" idx="90"/>
          </p:nvPr>
        </p:nvSpPr>
        <p:spPr>
          <a:xfrm>
            <a:off x="2034119" y="4332995"/>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9" name="Espace réservé du texte 17">
            <a:extLst>
              <a:ext uri="{FF2B5EF4-FFF2-40B4-BE49-F238E27FC236}">
                <a16:creationId xmlns:a16="http://schemas.microsoft.com/office/drawing/2014/main" id="{4D5C3EB0-17A1-481A-8460-030803714A3D}"/>
              </a:ext>
            </a:extLst>
          </p:cNvPr>
          <p:cNvSpPr>
            <a:spLocks noGrp="1"/>
          </p:cNvSpPr>
          <p:nvPr>
            <p:ph type="body" sz="quarter" idx="91"/>
          </p:nvPr>
        </p:nvSpPr>
        <p:spPr>
          <a:xfrm>
            <a:off x="2035303" y="548576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80" name="Espace réservé du texte 17">
            <a:extLst>
              <a:ext uri="{FF2B5EF4-FFF2-40B4-BE49-F238E27FC236}">
                <a16:creationId xmlns:a16="http://schemas.microsoft.com/office/drawing/2014/main" id="{0BC088B8-2A7D-4727-84F1-67BE7254C140}"/>
              </a:ext>
            </a:extLst>
          </p:cNvPr>
          <p:cNvSpPr>
            <a:spLocks noGrp="1"/>
          </p:cNvSpPr>
          <p:nvPr>
            <p:ph type="body" sz="quarter" idx="92"/>
          </p:nvPr>
        </p:nvSpPr>
        <p:spPr>
          <a:xfrm>
            <a:off x="2034119" y="513235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1" name="Espace réservé du texte 17">
            <a:extLst>
              <a:ext uri="{FF2B5EF4-FFF2-40B4-BE49-F238E27FC236}">
                <a16:creationId xmlns:a16="http://schemas.microsoft.com/office/drawing/2014/main" id="{5599C94B-1830-4681-A21C-C4AE3554868C}"/>
              </a:ext>
            </a:extLst>
          </p:cNvPr>
          <p:cNvSpPr>
            <a:spLocks noGrp="1"/>
          </p:cNvSpPr>
          <p:nvPr>
            <p:ph type="body" sz="quarter" idx="93"/>
          </p:nvPr>
        </p:nvSpPr>
        <p:spPr>
          <a:xfrm>
            <a:off x="7521417" y="231140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2" name="Espace réservé du texte 17">
            <a:extLst>
              <a:ext uri="{FF2B5EF4-FFF2-40B4-BE49-F238E27FC236}">
                <a16:creationId xmlns:a16="http://schemas.microsoft.com/office/drawing/2014/main" id="{81F4A82C-0719-446F-8204-BD600D39DFA6}"/>
              </a:ext>
            </a:extLst>
          </p:cNvPr>
          <p:cNvSpPr>
            <a:spLocks noGrp="1"/>
          </p:cNvSpPr>
          <p:nvPr>
            <p:ph type="body" sz="quarter" idx="94"/>
          </p:nvPr>
        </p:nvSpPr>
        <p:spPr>
          <a:xfrm>
            <a:off x="7520233" y="195799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3" name="Espace réservé du texte 17">
            <a:extLst>
              <a:ext uri="{FF2B5EF4-FFF2-40B4-BE49-F238E27FC236}">
                <a16:creationId xmlns:a16="http://schemas.microsoft.com/office/drawing/2014/main" id="{EF8088A7-1D02-466E-84F0-04D764E0DC4A}"/>
              </a:ext>
            </a:extLst>
          </p:cNvPr>
          <p:cNvSpPr>
            <a:spLocks noGrp="1"/>
          </p:cNvSpPr>
          <p:nvPr>
            <p:ph type="body" sz="quarter" idx="95"/>
          </p:nvPr>
        </p:nvSpPr>
        <p:spPr>
          <a:xfrm>
            <a:off x="7521417" y="311106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4" name="Espace réservé du texte 17">
            <a:extLst>
              <a:ext uri="{FF2B5EF4-FFF2-40B4-BE49-F238E27FC236}">
                <a16:creationId xmlns:a16="http://schemas.microsoft.com/office/drawing/2014/main" id="{134577A3-254A-436C-A36C-9D09814B41BB}"/>
              </a:ext>
            </a:extLst>
          </p:cNvPr>
          <p:cNvSpPr>
            <a:spLocks noGrp="1"/>
          </p:cNvSpPr>
          <p:nvPr>
            <p:ph type="body" sz="quarter" idx="96"/>
          </p:nvPr>
        </p:nvSpPr>
        <p:spPr>
          <a:xfrm>
            <a:off x="7520233" y="2757656"/>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5" name="Espace réservé du texte 17">
            <a:extLst>
              <a:ext uri="{FF2B5EF4-FFF2-40B4-BE49-F238E27FC236}">
                <a16:creationId xmlns:a16="http://schemas.microsoft.com/office/drawing/2014/main" id="{694AA9F3-9F80-43B9-A7BA-A659EBF77CF5}"/>
              </a:ext>
            </a:extLst>
          </p:cNvPr>
          <p:cNvSpPr>
            <a:spLocks noGrp="1"/>
          </p:cNvSpPr>
          <p:nvPr>
            <p:ph type="body" sz="quarter" idx="97"/>
          </p:nvPr>
        </p:nvSpPr>
        <p:spPr>
          <a:xfrm>
            <a:off x="7521417" y="389473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6" name="Espace réservé du texte 17">
            <a:extLst>
              <a:ext uri="{FF2B5EF4-FFF2-40B4-BE49-F238E27FC236}">
                <a16:creationId xmlns:a16="http://schemas.microsoft.com/office/drawing/2014/main" id="{3123C134-847A-48A6-8622-283EBB3AFAB9}"/>
              </a:ext>
            </a:extLst>
          </p:cNvPr>
          <p:cNvSpPr>
            <a:spLocks noGrp="1"/>
          </p:cNvSpPr>
          <p:nvPr>
            <p:ph type="body" sz="quarter" idx="98"/>
          </p:nvPr>
        </p:nvSpPr>
        <p:spPr>
          <a:xfrm>
            <a:off x="7520233" y="3541327"/>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7" name="Espace réservé du texte 17">
            <a:extLst>
              <a:ext uri="{FF2B5EF4-FFF2-40B4-BE49-F238E27FC236}">
                <a16:creationId xmlns:a16="http://schemas.microsoft.com/office/drawing/2014/main" id="{EF32F629-964F-4E14-B1A1-6D678560527F}"/>
              </a:ext>
            </a:extLst>
          </p:cNvPr>
          <p:cNvSpPr>
            <a:spLocks noGrp="1"/>
          </p:cNvSpPr>
          <p:nvPr>
            <p:ph type="body" sz="quarter" idx="99"/>
          </p:nvPr>
        </p:nvSpPr>
        <p:spPr>
          <a:xfrm>
            <a:off x="7521417" y="4686405"/>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8" name="Espace réservé du texte 17">
            <a:extLst>
              <a:ext uri="{FF2B5EF4-FFF2-40B4-BE49-F238E27FC236}">
                <a16:creationId xmlns:a16="http://schemas.microsoft.com/office/drawing/2014/main" id="{A0F44CD8-F3DD-47F9-9C0A-6B207499E86A}"/>
              </a:ext>
            </a:extLst>
          </p:cNvPr>
          <p:cNvSpPr>
            <a:spLocks noGrp="1"/>
          </p:cNvSpPr>
          <p:nvPr>
            <p:ph type="body" sz="quarter" idx="100"/>
          </p:nvPr>
        </p:nvSpPr>
        <p:spPr>
          <a:xfrm>
            <a:off x="7520233" y="4332995"/>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9" name="Espace réservé du texte 17">
            <a:extLst>
              <a:ext uri="{FF2B5EF4-FFF2-40B4-BE49-F238E27FC236}">
                <a16:creationId xmlns:a16="http://schemas.microsoft.com/office/drawing/2014/main" id="{816D3008-850F-471B-9C7E-0D97399B5925}"/>
              </a:ext>
            </a:extLst>
          </p:cNvPr>
          <p:cNvSpPr>
            <a:spLocks noGrp="1"/>
          </p:cNvSpPr>
          <p:nvPr>
            <p:ph type="body" sz="quarter" idx="101"/>
          </p:nvPr>
        </p:nvSpPr>
        <p:spPr>
          <a:xfrm>
            <a:off x="7521417" y="548576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200" name="Espace réservé du texte 17">
            <a:extLst>
              <a:ext uri="{FF2B5EF4-FFF2-40B4-BE49-F238E27FC236}">
                <a16:creationId xmlns:a16="http://schemas.microsoft.com/office/drawing/2014/main" id="{D3020D71-C5F3-42BA-8874-B40E24DB7F68}"/>
              </a:ext>
            </a:extLst>
          </p:cNvPr>
          <p:cNvSpPr>
            <a:spLocks noGrp="1"/>
          </p:cNvSpPr>
          <p:nvPr>
            <p:ph type="body" sz="quarter" idx="102"/>
          </p:nvPr>
        </p:nvSpPr>
        <p:spPr>
          <a:xfrm>
            <a:off x="7520233" y="513235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3" name="Title 2">
            <a:extLst>
              <a:ext uri="{FF2B5EF4-FFF2-40B4-BE49-F238E27FC236}">
                <a16:creationId xmlns:a16="http://schemas.microsoft.com/office/drawing/2014/main" id="{83399648-618D-47E8-91C9-BB5481D9892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52473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hapter (Light)">
    <p:spTree>
      <p:nvGrpSpPr>
        <p:cNvPr id="1" name=""/>
        <p:cNvGrpSpPr/>
        <p:nvPr/>
      </p:nvGrpSpPr>
      <p:grpSpPr>
        <a:xfrm>
          <a:off x="0" y="0"/>
          <a:ext cx="0" cy="0"/>
          <a:chOff x="0" y="0"/>
          <a:chExt cx="0" cy="0"/>
        </a:xfrm>
      </p:grpSpPr>
      <p:pic>
        <p:nvPicPr>
          <p:cNvPr id="5" name="Graphique 4">
            <a:extLst>
              <a:ext uri="{FF2B5EF4-FFF2-40B4-BE49-F238E27FC236}">
                <a16:creationId xmlns:a16="http://schemas.microsoft.com/office/drawing/2014/main" id="{D97075C2-D640-40B7-B715-DE36BBB3FC4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9498963" y="4159250"/>
            <a:ext cx="1271271" cy="1257300"/>
          </a:xfrm>
          <a:prstGeom prst="rect">
            <a:avLst/>
          </a:prstGeom>
        </p:spPr>
      </p:pic>
      <p:sp>
        <p:nvSpPr>
          <p:cNvPr id="7" name="Espace réservé du texte 17">
            <a:extLst>
              <a:ext uri="{FF2B5EF4-FFF2-40B4-BE49-F238E27FC236}">
                <a16:creationId xmlns:a16="http://schemas.microsoft.com/office/drawing/2014/main" id="{1CE40FF4-616D-467E-AEDB-B9934FB2C80A}"/>
              </a:ext>
            </a:extLst>
          </p:cNvPr>
          <p:cNvSpPr>
            <a:spLocks noGrp="1"/>
          </p:cNvSpPr>
          <p:nvPr>
            <p:ph type="body" sz="quarter" idx="22" hasCustomPrompt="1"/>
          </p:nvPr>
        </p:nvSpPr>
        <p:spPr>
          <a:xfrm>
            <a:off x="1158241" y="3020997"/>
            <a:ext cx="1118105" cy="443199"/>
          </a:xfrm>
        </p:spPr>
        <p:txBody>
          <a:bodyPr vert="horz" lIns="0" tIns="0" rIns="0" bIns="0" rtlCol="0">
            <a:noAutofit/>
          </a:bodyPr>
          <a:lstStyle>
            <a:lvl1pPr>
              <a:defRPr lang="en-US" sz="3200" b="1" noProof="0" dirty="0">
                <a:solidFill>
                  <a:schemeClr val="tx1"/>
                </a:solidFill>
              </a:defRPr>
            </a:lvl1pPr>
          </a:lstStyle>
          <a:p>
            <a:pPr lvl="0" algn="r">
              <a:lnSpc>
                <a:spcPct val="90000"/>
              </a:lnSpc>
            </a:pPr>
            <a:r>
              <a:rPr lang="en-US" noProof="0"/>
              <a:t>00</a:t>
            </a:r>
          </a:p>
        </p:txBody>
      </p:sp>
      <p:sp>
        <p:nvSpPr>
          <p:cNvPr id="8" name="Espace réservé du texte 17">
            <a:extLst>
              <a:ext uri="{FF2B5EF4-FFF2-40B4-BE49-F238E27FC236}">
                <a16:creationId xmlns:a16="http://schemas.microsoft.com/office/drawing/2014/main" id="{2C7B456D-17FA-4CA6-A94C-1F15CC23B221}"/>
              </a:ext>
            </a:extLst>
          </p:cNvPr>
          <p:cNvSpPr>
            <a:spLocks noGrp="1"/>
          </p:cNvSpPr>
          <p:nvPr>
            <p:ph type="body" sz="quarter" idx="23"/>
          </p:nvPr>
        </p:nvSpPr>
        <p:spPr>
          <a:xfrm>
            <a:off x="2679091" y="3020997"/>
            <a:ext cx="6517348" cy="443199"/>
          </a:xfrm>
        </p:spPr>
        <p:txBody>
          <a:bodyPr/>
          <a:lstStyle>
            <a:lvl1pPr>
              <a:lnSpc>
                <a:spcPct val="90000"/>
              </a:lnSpc>
              <a:defRPr lang="fr-FR" sz="3200" b="1" i="0" kern="1200" dirty="0" err="1">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
        <p:nvSpPr>
          <p:cNvPr id="9" name="Espace réservé du texte 17">
            <a:extLst>
              <a:ext uri="{FF2B5EF4-FFF2-40B4-BE49-F238E27FC236}">
                <a16:creationId xmlns:a16="http://schemas.microsoft.com/office/drawing/2014/main" id="{A4BDC3FC-500C-4A36-AFD2-52224706F782}"/>
              </a:ext>
            </a:extLst>
          </p:cNvPr>
          <p:cNvSpPr>
            <a:spLocks noGrp="1"/>
          </p:cNvSpPr>
          <p:nvPr>
            <p:ph type="body" sz="quarter" idx="24"/>
          </p:nvPr>
        </p:nvSpPr>
        <p:spPr>
          <a:xfrm>
            <a:off x="2679091" y="3980878"/>
            <a:ext cx="6517348" cy="315415"/>
          </a:xfrm>
        </p:spPr>
        <p:txBody>
          <a:bodyPr/>
          <a:lstStyle>
            <a:lvl1pPr>
              <a:lnSpc>
                <a:spcPct val="90000"/>
              </a:lnSpc>
              <a:defRPr lang="fr-FR" sz="1867" b="0" i="1" kern="1200" dirty="0" err="1">
                <a:solidFill>
                  <a:schemeClr val="accent2"/>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
        <p:nvSpPr>
          <p:cNvPr id="10" name="Espace réservé du texte 17">
            <a:extLst>
              <a:ext uri="{FF2B5EF4-FFF2-40B4-BE49-F238E27FC236}">
                <a16:creationId xmlns:a16="http://schemas.microsoft.com/office/drawing/2014/main" id="{A97CE5D1-697D-4C34-8623-6B2871AE2E2D}"/>
              </a:ext>
            </a:extLst>
          </p:cNvPr>
          <p:cNvSpPr>
            <a:spLocks noGrp="1"/>
          </p:cNvSpPr>
          <p:nvPr>
            <p:ph type="body" sz="quarter" idx="25"/>
          </p:nvPr>
        </p:nvSpPr>
        <p:spPr>
          <a:xfrm>
            <a:off x="2679091" y="3554158"/>
            <a:ext cx="6517348" cy="315415"/>
          </a:xfrm>
        </p:spPr>
        <p:txBody>
          <a:bodyPr/>
          <a:lstStyle>
            <a:lvl1pPr>
              <a:lnSpc>
                <a:spcPct val="90000"/>
              </a:lnSpc>
              <a:defRPr lang="fr-FR" sz="1867" b="0" i="0" kern="1200" cap="all" baseline="0" dirty="0" err="1">
                <a:solidFill>
                  <a:schemeClr val="accent2"/>
                </a:solidFill>
                <a:latin typeface="Verdana" panose="020B0604030504040204" pitchFamily="34" charset="0"/>
                <a:ea typeface="Verdana" panose="020B0604030504040204" pitchFamily="34" charset="0"/>
                <a:cs typeface="Verdana" panose="020B0604030504040204" pitchFamily="34" charset="0"/>
              </a:defRPr>
            </a:lvl1pPr>
            <a:lvl2pPr marL="0" indent="0">
              <a:lnSpc>
                <a:spcPct val="90000"/>
              </a:lnSpc>
              <a:spcBef>
                <a:spcPts val="800"/>
              </a:spcBef>
              <a:buFont typeface="Arial" panose="020B0604020202020204" pitchFamily="34" charset="0"/>
              <a:buNone/>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Tree>
    <p:extLst>
      <p:ext uri="{BB962C8B-B14F-4D97-AF65-F5344CB8AC3E}">
        <p14:creationId xmlns:p14="http://schemas.microsoft.com/office/powerpoint/2010/main" val="1233951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Chapter (Dark)">
    <p:spTree>
      <p:nvGrpSpPr>
        <p:cNvPr id="1" name=""/>
        <p:cNvGrpSpPr/>
        <p:nvPr/>
      </p:nvGrpSpPr>
      <p:grpSpPr>
        <a:xfrm>
          <a:off x="0" y="0"/>
          <a:ext cx="0" cy="0"/>
          <a:chOff x="0" y="0"/>
          <a:chExt cx="0" cy="0"/>
        </a:xfrm>
      </p:grpSpPr>
      <p:pic>
        <p:nvPicPr>
          <p:cNvPr id="5" name="Graphique 4">
            <a:extLst>
              <a:ext uri="{FF2B5EF4-FFF2-40B4-BE49-F238E27FC236}">
                <a16:creationId xmlns:a16="http://schemas.microsoft.com/office/drawing/2014/main" id="{D97075C2-D640-40B7-B715-DE36BBB3FC4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9498963" y="4159250"/>
            <a:ext cx="1271271" cy="1257300"/>
          </a:xfrm>
          <a:prstGeom prst="rect">
            <a:avLst/>
          </a:prstGeom>
        </p:spPr>
      </p:pic>
      <p:sp>
        <p:nvSpPr>
          <p:cNvPr id="14" name="Espace réservé du texte 17">
            <a:extLst>
              <a:ext uri="{FF2B5EF4-FFF2-40B4-BE49-F238E27FC236}">
                <a16:creationId xmlns:a16="http://schemas.microsoft.com/office/drawing/2014/main" id="{B077D764-009F-4B11-889B-7C1F77AE7EF8}"/>
              </a:ext>
            </a:extLst>
          </p:cNvPr>
          <p:cNvSpPr>
            <a:spLocks noGrp="1"/>
          </p:cNvSpPr>
          <p:nvPr>
            <p:ph type="body" sz="quarter" idx="22" hasCustomPrompt="1"/>
          </p:nvPr>
        </p:nvSpPr>
        <p:spPr>
          <a:xfrm>
            <a:off x="1158241" y="3020997"/>
            <a:ext cx="1118105" cy="443199"/>
          </a:xfrm>
        </p:spPr>
        <p:txBody>
          <a:bodyPr vert="horz" lIns="0" tIns="0" rIns="0" bIns="0" rtlCol="0">
            <a:noAutofit/>
          </a:bodyPr>
          <a:lstStyle>
            <a:lvl1pPr algn="r">
              <a:defRPr lang="en-US" sz="3200" b="1" noProof="0" dirty="0">
                <a:solidFill>
                  <a:schemeClr val="bg2"/>
                </a:solidFill>
              </a:defRPr>
            </a:lvl1pPr>
          </a:lstStyle>
          <a:p>
            <a:pPr lvl="0">
              <a:lnSpc>
                <a:spcPct val="90000"/>
              </a:lnSpc>
            </a:pPr>
            <a:r>
              <a:rPr lang="en-US" noProof="0"/>
              <a:t>00</a:t>
            </a:r>
          </a:p>
        </p:txBody>
      </p:sp>
      <p:sp>
        <p:nvSpPr>
          <p:cNvPr id="15" name="Espace réservé du texte 17">
            <a:extLst>
              <a:ext uri="{FF2B5EF4-FFF2-40B4-BE49-F238E27FC236}">
                <a16:creationId xmlns:a16="http://schemas.microsoft.com/office/drawing/2014/main" id="{26F07BC6-BD1D-4953-9F45-D190CB67B241}"/>
              </a:ext>
            </a:extLst>
          </p:cNvPr>
          <p:cNvSpPr>
            <a:spLocks noGrp="1"/>
          </p:cNvSpPr>
          <p:nvPr>
            <p:ph type="body" sz="quarter" idx="23"/>
          </p:nvPr>
        </p:nvSpPr>
        <p:spPr>
          <a:xfrm>
            <a:off x="2679091" y="3020997"/>
            <a:ext cx="6517348" cy="443199"/>
          </a:xfrm>
        </p:spPr>
        <p:txBody>
          <a:bodyPr/>
          <a:lstStyle>
            <a:lvl1pPr>
              <a:lnSpc>
                <a:spcPct val="90000"/>
              </a:lnSpc>
              <a:defRPr lang="fr-FR" sz="3200" b="1" i="0" kern="1200" dirty="0" err="1">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
        <p:nvSpPr>
          <p:cNvPr id="6" name="Espace réservé du texte 17">
            <a:extLst>
              <a:ext uri="{FF2B5EF4-FFF2-40B4-BE49-F238E27FC236}">
                <a16:creationId xmlns:a16="http://schemas.microsoft.com/office/drawing/2014/main" id="{FB6BFF7B-8B97-443F-8D19-A75C20F978D1}"/>
              </a:ext>
            </a:extLst>
          </p:cNvPr>
          <p:cNvSpPr>
            <a:spLocks noGrp="1"/>
          </p:cNvSpPr>
          <p:nvPr>
            <p:ph type="body" sz="quarter" idx="24"/>
          </p:nvPr>
        </p:nvSpPr>
        <p:spPr>
          <a:xfrm>
            <a:off x="2679091" y="3980878"/>
            <a:ext cx="6517348" cy="315415"/>
          </a:xfrm>
        </p:spPr>
        <p:txBody>
          <a:bodyPr/>
          <a:lstStyle>
            <a:lvl1pPr>
              <a:lnSpc>
                <a:spcPct val="90000"/>
              </a:lnSpc>
              <a:defRPr lang="fr-FR" sz="1867" b="0" i="1" kern="1200" dirty="0" err="1">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
        <p:nvSpPr>
          <p:cNvPr id="7" name="Espace réservé du texte 17">
            <a:extLst>
              <a:ext uri="{FF2B5EF4-FFF2-40B4-BE49-F238E27FC236}">
                <a16:creationId xmlns:a16="http://schemas.microsoft.com/office/drawing/2014/main" id="{DA36FF3D-AF0A-45ED-BF39-F628AE9DBF56}"/>
              </a:ext>
            </a:extLst>
          </p:cNvPr>
          <p:cNvSpPr>
            <a:spLocks noGrp="1"/>
          </p:cNvSpPr>
          <p:nvPr>
            <p:ph type="body" sz="quarter" idx="25"/>
          </p:nvPr>
        </p:nvSpPr>
        <p:spPr>
          <a:xfrm>
            <a:off x="2679091" y="3554158"/>
            <a:ext cx="6517348" cy="315415"/>
          </a:xfrm>
        </p:spPr>
        <p:txBody>
          <a:bodyPr/>
          <a:lstStyle>
            <a:lvl1pPr>
              <a:lnSpc>
                <a:spcPct val="90000"/>
              </a:lnSpc>
              <a:defRPr lang="fr-FR" sz="1867" b="0" i="0" kern="1200" cap="all" baseline="0" dirty="0" err="1">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Tree>
    <p:extLst>
      <p:ext uri="{BB962C8B-B14F-4D97-AF65-F5344CB8AC3E}">
        <p14:creationId xmlns:p14="http://schemas.microsoft.com/office/powerpoint/2010/main" val="2500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ext over Image">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B3CF0ECB-30FF-45DD-8A41-5DF28038CBAD}"/>
              </a:ext>
            </a:extLst>
          </p:cNvPr>
          <p:cNvSpPr>
            <a:spLocks noGrp="1"/>
          </p:cNvSpPr>
          <p:nvPr>
            <p:ph type="pic" sz="quarter" idx="20"/>
          </p:nvPr>
        </p:nvSpPr>
        <p:spPr>
          <a:xfrm>
            <a:off x="3" y="0"/>
            <a:ext cx="12191999" cy="6858000"/>
          </a:xfrm>
          <a:custGeom>
            <a:avLst/>
            <a:gdLst>
              <a:gd name="connsiteX0" fmla="*/ 351363 w 9143999"/>
              <a:gd name="connsiteY0" fmla="*/ 4913481 h 5143500"/>
              <a:gd name="connsiteX1" fmla="*/ 331613 w 9143999"/>
              <a:gd name="connsiteY1" fmla="*/ 4933530 h 5143500"/>
              <a:gd name="connsiteX2" fmla="*/ 352237 w 9143999"/>
              <a:gd name="connsiteY2" fmla="*/ 4953582 h 5143500"/>
              <a:gd name="connsiteX3" fmla="*/ 371987 w 9143999"/>
              <a:gd name="connsiteY3" fmla="*/ 4933533 h 5143500"/>
              <a:gd name="connsiteX4" fmla="*/ 351363 w 9143999"/>
              <a:gd name="connsiteY4" fmla="*/ 4913481 h 5143500"/>
              <a:gd name="connsiteX5" fmla="*/ 892593 w 9143999"/>
              <a:gd name="connsiteY5" fmla="*/ 4837587 h 5143500"/>
              <a:gd name="connsiteX6" fmla="*/ 917846 w 9143999"/>
              <a:gd name="connsiteY6" fmla="*/ 4847631 h 5143500"/>
              <a:gd name="connsiteX7" fmla="*/ 927648 w 9143999"/>
              <a:gd name="connsiteY7" fmla="*/ 4877990 h 5143500"/>
              <a:gd name="connsiteX8" fmla="*/ 918100 w 9143999"/>
              <a:gd name="connsiteY8" fmla="*/ 4908353 h 5143500"/>
              <a:gd name="connsiteX9" fmla="*/ 894866 w 9143999"/>
              <a:gd name="connsiteY9" fmla="*/ 4918277 h 5143500"/>
              <a:gd name="connsiteX10" fmla="*/ 868933 w 9143999"/>
              <a:gd name="connsiteY10" fmla="*/ 4908080 h 5143500"/>
              <a:gd name="connsiteX11" fmla="*/ 859062 w 9143999"/>
              <a:gd name="connsiteY11" fmla="*/ 4877877 h 5143500"/>
              <a:gd name="connsiteX12" fmla="*/ 868678 w 9143999"/>
              <a:gd name="connsiteY12" fmla="*/ 4847677 h 5143500"/>
              <a:gd name="connsiteX13" fmla="*/ 559057 w 9143999"/>
              <a:gd name="connsiteY13" fmla="*/ 4837499 h 5143500"/>
              <a:gd name="connsiteX14" fmla="*/ 578336 w 9143999"/>
              <a:gd name="connsiteY14" fmla="*/ 4840021 h 5143500"/>
              <a:gd name="connsiteX15" fmla="*/ 585643 w 9143999"/>
              <a:gd name="connsiteY15" fmla="*/ 4847817 h 5143500"/>
              <a:gd name="connsiteX16" fmla="*/ 585643 w 9143999"/>
              <a:gd name="connsiteY16" fmla="*/ 4907937 h 5143500"/>
              <a:gd name="connsiteX17" fmla="*/ 578336 w 9143999"/>
              <a:gd name="connsiteY17" fmla="*/ 4915741 h 5143500"/>
              <a:gd name="connsiteX18" fmla="*/ 558605 w 9143999"/>
              <a:gd name="connsiteY18" fmla="*/ 4918322 h 5143500"/>
              <a:gd name="connsiteX19" fmla="*/ 534559 w 9143999"/>
              <a:gd name="connsiteY19" fmla="*/ 4909442 h 5143500"/>
              <a:gd name="connsiteX20" fmla="*/ 523519 w 9143999"/>
              <a:gd name="connsiteY20" fmla="*/ 4877990 h 5143500"/>
              <a:gd name="connsiteX21" fmla="*/ 534559 w 9143999"/>
              <a:gd name="connsiteY21" fmla="*/ 4846542 h 5143500"/>
              <a:gd name="connsiteX22" fmla="*/ 1101680 w 9143999"/>
              <a:gd name="connsiteY22" fmla="*/ 4805359 h 5143500"/>
              <a:gd name="connsiteX23" fmla="*/ 1095864 w 9143999"/>
              <a:gd name="connsiteY23" fmla="*/ 4811167 h 5143500"/>
              <a:gd name="connsiteX24" fmla="*/ 1095864 w 9143999"/>
              <a:gd name="connsiteY24" fmla="*/ 4944812 h 5143500"/>
              <a:gd name="connsiteX25" fmla="*/ 1101680 w 9143999"/>
              <a:gd name="connsiteY25" fmla="*/ 4950628 h 5143500"/>
              <a:gd name="connsiteX26" fmla="*/ 1127823 w 9143999"/>
              <a:gd name="connsiteY26" fmla="*/ 4950628 h 5143500"/>
              <a:gd name="connsiteX27" fmla="*/ 1128318 w 9143999"/>
              <a:gd name="connsiteY27" fmla="*/ 4950134 h 5143500"/>
              <a:gd name="connsiteX28" fmla="*/ 1130431 w 9143999"/>
              <a:gd name="connsiteY28" fmla="*/ 4950134 h 5143500"/>
              <a:gd name="connsiteX29" fmla="*/ 1136285 w 9143999"/>
              <a:gd name="connsiteY29" fmla="*/ 4944348 h 5143500"/>
              <a:gd name="connsiteX30" fmla="*/ 1136285 w 9143999"/>
              <a:gd name="connsiteY30" fmla="*/ 4811405 h 5143500"/>
              <a:gd name="connsiteX31" fmla="*/ 1130431 w 9143999"/>
              <a:gd name="connsiteY31" fmla="*/ 4805627 h 5143500"/>
              <a:gd name="connsiteX32" fmla="*/ 1128092 w 9143999"/>
              <a:gd name="connsiteY32" fmla="*/ 4805627 h 5143500"/>
              <a:gd name="connsiteX33" fmla="*/ 1127823 w 9143999"/>
              <a:gd name="connsiteY33" fmla="*/ 4805359 h 5143500"/>
              <a:gd name="connsiteX34" fmla="*/ 891920 w 9143999"/>
              <a:gd name="connsiteY34" fmla="*/ 4802455 h 5143500"/>
              <a:gd name="connsiteX35" fmla="*/ 819859 w 9143999"/>
              <a:gd name="connsiteY35" fmla="*/ 4877990 h 5143500"/>
              <a:gd name="connsiteX36" fmla="*/ 893949 w 9143999"/>
              <a:gd name="connsiteY36" fmla="*/ 4953533 h 5143500"/>
              <a:gd name="connsiteX37" fmla="*/ 923593 w 9143999"/>
              <a:gd name="connsiteY37" fmla="*/ 4947899 h 5143500"/>
              <a:gd name="connsiteX38" fmla="*/ 924071 w 9143999"/>
              <a:gd name="connsiteY38" fmla="*/ 4947569 h 5143500"/>
              <a:gd name="connsiteX39" fmla="*/ 924870 w 9143999"/>
              <a:gd name="connsiteY39" fmla="*/ 4947419 h 5143500"/>
              <a:gd name="connsiteX40" fmla="*/ 967553 w 9143999"/>
              <a:gd name="connsiteY40" fmla="*/ 4877877 h 5143500"/>
              <a:gd name="connsiteX41" fmla="*/ 924008 w 9143999"/>
              <a:gd name="connsiteY41" fmla="*/ 4808342 h 5143500"/>
              <a:gd name="connsiteX42" fmla="*/ 922787 w 9143999"/>
              <a:gd name="connsiteY42" fmla="*/ 4808121 h 5143500"/>
              <a:gd name="connsiteX43" fmla="*/ 922737 w 9143999"/>
              <a:gd name="connsiteY43" fmla="*/ 4808088 h 5143500"/>
              <a:gd name="connsiteX44" fmla="*/ 891920 w 9143999"/>
              <a:gd name="connsiteY44" fmla="*/ 4802455 h 5143500"/>
              <a:gd name="connsiteX45" fmla="*/ 725443 w 9143999"/>
              <a:gd name="connsiteY45" fmla="*/ 4802455 h 5143500"/>
              <a:gd name="connsiteX46" fmla="*/ 667045 w 9143999"/>
              <a:gd name="connsiteY46" fmla="*/ 4812907 h 5143500"/>
              <a:gd name="connsiteX47" fmla="*/ 666933 w 9143999"/>
              <a:gd name="connsiteY47" fmla="*/ 4813086 h 5143500"/>
              <a:gd name="connsiteX48" fmla="*/ 666650 w 9143999"/>
              <a:gd name="connsiteY48" fmla="*/ 4813136 h 5143500"/>
              <a:gd name="connsiteX49" fmla="*/ 659335 w 9143999"/>
              <a:gd name="connsiteY49" fmla="*/ 4824699 h 5143500"/>
              <a:gd name="connsiteX50" fmla="*/ 659335 w 9143999"/>
              <a:gd name="connsiteY50" fmla="*/ 4944348 h 5143500"/>
              <a:gd name="connsiteX51" fmla="*/ 659777 w 9143999"/>
              <a:gd name="connsiteY51" fmla="*/ 4944785 h 5143500"/>
              <a:gd name="connsiteX52" fmla="*/ 659777 w 9143999"/>
              <a:gd name="connsiteY52" fmla="*/ 4944812 h 5143500"/>
              <a:gd name="connsiteX53" fmla="*/ 665593 w 9143999"/>
              <a:gd name="connsiteY53" fmla="*/ 4950628 h 5143500"/>
              <a:gd name="connsiteX54" fmla="*/ 691736 w 9143999"/>
              <a:gd name="connsiteY54" fmla="*/ 4950628 h 5143500"/>
              <a:gd name="connsiteX55" fmla="*/ 697552 w 9143999"/>
              <a:gd name="connsiteY55" fmla="*/ 4944812 h 5143500"/>
              <a:gd name="connsiteX56" fmla="*/ 697552 w 9143999"/>
              <a:gd name="connsiteY56" fmla="*/ 4847194 h 5143500"/>
              <a:gd name="connsiteX57" fmla="*/ 704448 w 9143999"/>
              <a:gd name="connsiteY57" fmla="*/ 4839717 h 5143500"/>
              <a:gd name="connsiteX58" fmla="*/ 726010 w 9143999"/>
              <a:gd name="connsiteY58" fmla="*/ 4837419 h 5143500"/>
              <a:gd name="connsiteX59" fmla="*/ 746013 w 9143999"/>
              <a:gd name="connsiteY59" fmla="*/ 4843168 h 5143500"/>
              <a:gd name="connsiteX60" fmla="*/ 754202 w 9143999"/>
              <a:gd name="connsiteY60" fmla="*/ 4862009 h 5143500"/>
              <a:gd name="connsiteX61" fmla="*/ 754202 w 9143999"/>
              <a:gd name="connsiteY61" fmla="*/ 4944812 h 5143500"/>
              <a:gd name="connsiteX62" fmla="*/ 760018 w 9143999"/>
              <a:gd name="connsiteY62" fmla="*/ 4950628 h 5143500"/>
              <a:gd name="connsiteX63" fmla="*/ 786160 w 9143999"/>
              <a:gd name="connsiteY63" fmla="*/ 4950628 h 5143500"/>
              <a:gd name="connsiteX64" fmla="*/ 791976 w 9143999"/>
              <a:gd name="connsiteY64" fmla="*/ 4944812 h 5143500"/>
              <a:gd name="connsiteX65" fmla="*/ 791976 w 9143999"/>
              <a:gd name="connsiteY65" fmla="*/ 4944762 h 5143500"/>
              <a:gd name="connsiteX66" fmla="*/ 792395 w 9143999"/>
              <a:gd name="connsiteY66" fmla="*/ 4944348 h 5143500"/>
              <a:gd name="connsiteX67" fmla="*/ 792395 w 9143999"/>
              <a:gd name="connsiteY67" fmla="*/ 4857065 h 5143500"/>
              <a:gd name="connsiteX68" fmla="*/ 775798 w 9143999"/>
              <a:gd name="connsiteY68" fmla="*/ 4816682 h 5143500"/>
              <a:gd name="connsiteX69" fmla="*/ 775543 w 9143999"/>
              <a:gd name="connsiteY69" fmla="*/ 4816611 h 5143500"/>
              <a:gd name="connsiteX70" fmla="*/ 775486 w 9143999"/>
              <a:gd name="connsiteY70" fmla="*/ 4816471 h 5143500"/>
              <a:gd name="connsiteX71" fmla="*/ 725443 w 9143999"/>
              <a:gd name="connsiteY71" fmla="*/ 4802455 h 5143500"/>
              <a:gd name="connsiteX72" fmla="*/ 559834 w 9143999"/>
              <a:gd name="connsiteY72" fmla="*/ 4802455 h 5143500"/>
              <a:gd name="connsiteX73" fmla="*/ 529662 w 9143999"/>
              <a:gd name="connsiteY73" fmla="*/ 4807762 h 5143500"/>
              <a:gd name="connsiteX74" fmla="*/ 529594 w 9143999"/>
              <a:gd name="connsiteY74" fmla="*/ 4807805 h 5143500"/>
              <a:gd name="connsiteX75" fmla="*/ 528372 w 9143999"/>
              <a:gd name="connsiteY75" fmla="*/ 4808018 h 5143500"/>
              <a:gd name="connsiteX76" fmla="*/ 483586 w 9143999"/>
              <a:gd name="connsiteY76" fmla="*/ 4877877 h 5143500"/>
              <a:gd name="connsiteX77" fmla="*/ 526397 w 9143999"/>
              <a:gd name="connsiteY77" fmla="*/ 4947825 h 5143500"/>
              <a:gd name="connsiteX78" fmla="*/ 527142 w 9143999"/>
              <a:gd name="connsiteY78" fmla="*/ 4947947 h 5143500"/>
              <a:gd name="connsiteX79" fmla="*/ 527700 w 9143999"/>
              <a:gd name="connsiteY79" fmla="*/ 4948307 h 5143500"/>
              <a:gd name="connsiteX80" fmla="*/ 559257 w 9143999"/>
              <a:gd name="connsiteY80" fmla="*/ 4953533 h 5143500"/>
              <a:gd name="connsiteX81" fmla="*/ 617069 w 9143999"/>
              <a:gd name="connsiteY81" fmla="*/ 4941908 h 5143500"/>
              <a:gd name="connsiteX82" fmla="*/ 624337 w 9143999"/>
              <a:gd name="connsiteY82" fmla="*/ 4930284 h 5143500"/>
              <a:gd name="connsiteX83" fmla="*/ 624337 w 9143999"/>
              <a:gd name="connsiteY83" fmla="*/ 4824821 h 5143500"/>
              <a:gd name="connsiteX84" fmla="*/ 617069 w 9143999"/>
              <a:gd name="connsiteY84" fmla="*/ 4813204 h 5143500"/>
              <a:gd name="connsiteX85" fmla="*/ 559834 w 9143999"/>
              <a:gd name="connsiteY85" fmla="*/ 4802455 h 5143500"/>
              <a:gd name="connsiteX86" fmla="*/ 398011 w 9143999"/>
              <a:gd name="connsiteY86" fmla="*/ 4801292 h 5143500"/>
              <a:gd name="connsiteX87" fmla="*/ 395922 w 9143999"/>
              <a:gd name="connsiteY87" fmla="*/ 4801589 h 5143500"/>
              <a:gd name="connsiteX88" fmla="*/ 395863 w 9143999"/>
              <a:gd name="connsiteY88" fmla="*/ 4801582 h 5143500"/>
              <a:gd name="connsiteX89" fmla="*/ 331528 w 9143999"/>
              <a:gd name="connsiteY89" fmla="*/ 4853603 h 5143500"/>
              <a:gd name="connsiteX90" fmla="*/ 425688 w 9143999"/>
              <a:gd name="connsiteY90" fmla="*/ 4933656 h 5143500"/>
              <a:gd name="connsiteX91" fmla="*/ 423936 w 9143999"/>
              <a:gd name="connsiteY91" fmla="*/ 4944348 h 5143500"/>
              <a:gd name="connsiteX92" fmla="*/ 423645 w 9143999"/>
              <a:gd name="connsiteY92" fmla="*/ 4946089 h 5143500"/>
              <a:gd name="connsiteX93" fmla="*/ 428029 w 9143999"/>
              <a:gd name="connsiteY93" fmla="*/ 4950134 h 5143500"/>
              <a:gd name="connsiteX94" fmla="*/ 429440 w 9143999"/>
              <a:gd name="connsiteY94" fmla="*/ 4950134 h 5143500"/>
              <a:gd name="connsiteX95" fmla="*/ 429969 w 9143999"/>
              <a:gd name="connsiteY95" fmla="*/ 4950628 h 5143500"/>
              <a:gd name="connsiteX96" fmla="*/ 456121 w 9143999"/>
              <a:gd name="connsiteY96" fmla="*/ 4950628 h 5143500"/>
              <a:gd name="connsiteX97" fmla="*/ 463668 w 9143999"/>
              <a:gd name="connsiteY97" fmla="*/ 4944812 h 5143500"/>
              <a:gd name="connsiteX98" fmla="*/ 465995 w 9143999"/>
              <a:gd name="connsiteY98" fmla="*/ 4928255 h 5143500"/>
              <a:gd name="connsiteX99" fmla="*/ 372445 w 9143999"/>
              <a:gd name="connsiteY99" fmla="*/ 4850972 h 5143500"/>
              <a:gd name="connsiteX100" fmla="*/ 378874 w 9143999"/>
              <a:gd name="connsiteY100" fmla="*/ 4840371 h 5143500"/>
              <a:gd name="connsiteX101" fmla="*/ 395404 w 9143999"/>
              <a:gd name="connsiteY101" fmla="*/ 4836760 h 5143500"/>
              <a:gd name="connsiteX102" fmla="*/ 438848 w 9143999"/>
              <a:gd name="connsiteY102" fmla="*/ 4849557 h 5143500"/>
              <a:gd name="connsiteX103" fmla="*/ 443232 w 9143999"/>
              <a:gd name="connsiteY103" fmla="*/ 4850714 h 5143500"/>
              <a:gd name="connsiteX104" fmla="*/ 443815 w 9143999"/>
              <a:gd name="connsiteY104" fmla="*/ 4850347 h 5143500"/>
              <a:gd name="connsiteX105" fmla="*/ 445074 w 9143999"/>
              <a:gd name="connsiteY105" fmla="*/ 4850684 h 5143500"/>
              <a:gd name="connsiteX106" fmla="*/ 451467 w 9143999"/>
              <a:gd name="connsiteY106" fmla="*/ 4846616 h 5143500"/>
              <a:gd name="connsiteX107" fmla="*/ 460476 w 9143999"/>
              <a:gd name="connsiteY107" fmla="*/ 4827435 h 5143500"/>
              <a:gd name="connsiteX108" fmla="*/ 461639 w 9143999"/>
              <a:gd name="connsiteY108" fmla="*/ 4822502 h 5143500"/>
              <a:gd name="connsiteX109" fmla="*/ 458150 w 9143999"/>
              <a:gd name="connsiteY109" fmla="*/ 4816686 h 5143500"/>
              <a:gd name="connsiteX110" fmla="*/ 398011 w 9143999"/>
              <a:gd name="connsiteY110" fmla="*/ 4801292 h 5143500"/>
              <a:gd name="connsiteX111" fmla="*/ 1053743 w 9143999"/>
              <a:gd name="connsiteY111" fmla="*/ 4747249 h 5143500"/>
              <a:gd name="connsiteX112" fmla="*/ 994181 w 9143999"/>
              <a:gd name="connsiteY112" fmla="*/ 4808264 h 5143500"/>
              <a:gd name="connsiteX113" fmla="*/ 994181 w 9143999"/>
              <a:gd name="connsiteY113" fmla="*/ 4944812 h 5143500"/>
              <a:gd name="connsiteX114" fmla="*/ 999997 w 9143999"/>
              <a:gd name="connsiteY114" fmla="*/ 4950628 h 5143500"/>
              <a:gd name="connsiteX115" fmla="*/ 1025851 w 9143999"/>
              <a:gd name="connsiteY115" fmla="*/ 4950628 h 5143500"/>
              <a:gd name="connsiteX116" fmla="*/ 1026345 w 9143999"/>
              <a:gd name="connsiteY116" fmla="*/ 4950134 h 5143500"/>
              <a:gd name="connsiteX117" fmla="*/ 1027794 w 9143999"/>
              <a:gd name="connsiteY117" fmla="*/ 4950134 h 5143500"/>
              <a:gd name="connsiteX118" fmla="*/ 1033639 w 9143999"/>
              <a:gd name="connsiteY118" fmla="*/ 4944348 h 5143500"/>
              <a:gd name="connsiteX119" fmla="*/ 1033639 w 9143999"/>
              <a:gd name="connsiteY119" fmla="*/ 4837419 h 5143500"/>
              <a:gd name="connsiteX120" fmla="*/ 1070780 w 9143999"/>
              <a:gd name="connsiteY120" fmla="*/ 4837419 h 5143500"/>
              <a:gd name="connsiteX121" fmla="*/ 1076625 w 9143999"/>
              <a:gd name="connsiteY121" fmla="*/ 4831634 h 5143500"/>
              <a:gd name="connsiteX122" fmla="*/ 1076625 w 9143999"/>
              <a:gd name="connsiteY122" fmla="*/ 4811692 h 5143500"/>
              <a:gd name="connsiteX123" fmla="*/ 1070780 w 9143999"/>
              <a:gd name="connsiteY123" fmla="*/ 4805627 h 5143500"/>
              <a:gd name="connsiteX124" fmla="*/ 1068815 w 9143999"/>
              <a:gd name="connsiteY124" fmla="*/ 4805627 h 5143500"/>
              <a:gd name="connsiteX125" fmla="*/ 1068559 w 9143999"/>
              <a:gd name="connsiteY125" fmla="*/ 4805359 h 5143500"/>
              <a:gd name="connsiteX126" fmla="*/ 1033639 w 9143999"/>
              <a:gd name="connsiteY126" fmla="*/ 4805359 h 5143500"/>
              <a:gd name="connsiteX127" fmla="*/ 1033639 w 9143999"/>
              <a:gd name="connsiteY127" fmla="*/ 4802443 h 5143500"/>
              <a:gd name="connsiteX128" fmla="*/ 1056748 w 9143999"/>
              <a:gd name="connsiteY128" fmla="*/ 4778457 h 5143500"/>
              <a:gd name="connsiteX129" fmla="*/ 1071071 w 9143999"/>
              <a:gd name="connsiteY129" fmla="*/ 4779901 h 5143500"/>
              <a:gd name="connsiteX130" fmla="*/ 1076625 w 9143999"/>
              <a:gd name="connsiteY130" fmla="*/ 4774411 h 5143500"/>
              <a:gd name="connsiteX131" fmla="*/ 1079556 w 9143999"/>
              <a:gd name="connsiteY131" fmla="*/ 4759385 h 5143500"/>
              <a:gd name="connsiteX132" fmla="*/ 1080138 w 9143999"/>
              <a:gd name="connsiteY132" fmla="*/ 4755627 h 5143500"/>
              <a:gd name="connsiteX133" fmla="*/ 1074293 w 9143999"/>
              <a:gd name="connsiteY133" fmla="*/ 4749848 h 5143500"/>
              <a:gd name="connsiteX134" fmla="*/ 1072404 w 9143999"/>
              <a:gd name="connsiteY134" fmla="*/ 4749641 h 5143500"/>
              <a:gd name="connsiteX135" fmla="*/ 1072049 w 9143999"/>
              <a:gd name="connsiteY135" fmla="*/ 4749285 h 5143500"/>
              <a:gd name="connsiteX136" fmla="*/ 1053743 w 9143999"/>
              <a:gd name="connsiteY136" fmla="*/ 4747249 h 5143500"/>
              <a:gd name="connsiteX137" fmla="*/ 1115151 w 9143999"/>
              <a:gd name="connsiteY137" fmla="*/ 4747131 h 5143500"/>
              <a:gd name="connsiteX138" fmla="*/ 1095104 w 9143999"/>
              <a:gd name="connsiteY138" fmla="*/ 4767478 h 5143500"/>
              <a:gd name="connsiteX139" fmla="*/ 1116017 w 9143999"/>
              <a:gd name="connsiteY139" fmla="*/ 4787818 h 5143500"/>
              <a:gd name="connsiteX140" fmla="*/ 1136065 w 9143999"/>
              <a:gd name="connsiteY140" fmla="*/ 4767481 h 5143500"/>
              <a:gd name="connsiteX141" fmla="*/ 1115151 w 9143999"/>
              <a:gd name="connsiteY141" fmla="*/ 4747131 h 5143500"/>
              <a:gd name="connsiteX142" fmla="*/ 0 w 9143999"/>
              <a:gd name="connsiteY142" fmla="*/ 0 h 5143500"/>
              <a:gd name="connsiteX143" fmla="*/ 9143999 w 9143999"/>
              <a:gd name="connsiteY143" fmla="*/ 0 h 5143500"/>
              <a:gd name="connsiteX144" fmla="*/ 9143999 w 9143999"/>
              <a:gd name="connsiteY144" fmla="*/ 5143500 h 5143500"/>
              <a:gd name="connsiteX145" fmla="*/ 0 w 9143999"/>
              <a:gd name="connsiteY145"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9143999" h="5143500">
                <a:moveTo>
                  <a:pt x="351363" y="4913481"/>
                </a:moveTo>
                <a:cubicBezTo>
                  <a:pt x="339456" y="4913486"/>
                  <a:pt x="331612" y="4921037"/>
                  <a:pt x="331613" y="4933530"/>
                </a:cubicBezTo>
                <a:cubicBezTo>
                  <a:pt x="331608" y="4945734"/>
                  <a:pt x="339456" y="4953580"/>
                  <a:pt x="352237" y="4953582"/>
                </a:cubicBezTo>
                <a:cubicBezTo>
                  <a:pt x="364153" y="4953577"/>
                  <a:pt x="371990" y="4945737"/>
                  <a:pt x="371987" y="4933533"/>
                </a:cubicBezTo>
                <a:cubicBezTo>
                  <a:pt x="371996" y="4921039"/>
                  <a:pt x="364153" y="4913482"/>
                  <a:pt x="351363" y="4913481"/>
                </a:cubicBezTo>
                <a:close/>
                <a:moveTo>
                  <a:pt x="892593" y="4837587"/>
                </a:moveTo>
                <a:lnTo>
                  <a:pt x="917846" y="4847631"/>
                </a:lnTo>
                <a:cubicBezTo>
                  <a:pt x="924091" y="4854457"/>
                  <a:pt x="927648" y="4864625"/>
                  <a:pt x="927648" y="4877990"/>
                </a:cubicBezTo>
                <a:cubicBezTo>
                  <a:pt x="927648" y="4891355"/>
                  <a:pt x="924091" y="4901524"/>
                  <a:pt x="918100" y="4908353"/>
                </a:cubicBezTo>
                <a:lnTo>
                  <a:pt x="894866" y="4918277"/>
                </a:lnTo>
                <a:lnTo>
                  <a:pt x="868933" y="4908080"/>
                </a:lnTo>
                <a:cubicBezTo>
                  <a:pt x="862645" y="4901288"/>
                  <a:pt x="859062" y="4891172"/>
                  <a:pt x="859062" y="4877877"/>
                </a:cubicBezTo>
                <a:cubicBezTo>
                  <a:pt x="859062" y="4864582"/>
                  <a:pt x="862645" y="4854468"/>
                  <a:pt x="868678" y="4847677"/>
                </a:cubicBezTo>
                <a:close/>
                <a:moveTo>
                  <a:pt x="559057" y="4837499"/>
                </a:moveTo>
                <a:lnTo>
                  <a:pt x="578336" y="4840021"/>
                </a:lnTo>
                <a:cubicBezTo>
                  <a:pt x="583309" y="4841465"/>
                  <a:pt x="585643" y="4843483"/>
                  <a:pt x="585643" y="4847817"/>
                </a:cubicBezTo>
                <a:lnTo>
                  <a:pt x="585643" y="4907937"/>
                </a:lnTo>
                <a:cubicBezTo>
                  <a:pt x="585643" y="4912270"/>
                  <a:pt x="583309" y="4914296"/>
                  <a:pt x="578336" y="4915741"/>
                </a:cubicBezTo>
                <a:lnTo>
                  <a:pt x="558605" y="4918322"/>
                </a:lnTo>
                <a:lnTo>
                  <a:pt x="534559" y="4909442"/>
                </a:lnTo>
                <a:cubicBezTo>
                  <a:pt x="527877" y="4902976"/>
                  <a:pt x="523519" y="4892806"/>
                  <a:pt x="523519" y="4877990"/>
                </a:cubicBezTo>
                <a:cubicBezTo>
                  <a:pt x="523519" y="4863173"/>
                  <a:pt x="527877" y="4853005"/>
                  <a:pt x="534559" y="4846542"/>
                </a:cubicBezTo>
                <a:close/>
                <a:moveTo>
                  <a:pt x="1101680" y="4805359"/>
                </a:moveTo>
                <a:cubicBezTo>
                  <a:pt x="1098192" y="4805359"/>
                  <a:pt x="1095864" y="4807677"/>
                  <a:pt x="1095864" y="4811167"/>
                </a:cubicBezTo>
                <a:lnTo>
                  <a:pt x="1095864" y="4944812"/>
                </a:lnTo>
                <a:cubicBezTo>
                  <a:pt x="1095864" y="4948301"/>
                  <a:pt x="1098192" y="4950628"/>
                  <a:pt x="1101680" y="4950628"/>
                </a:cubicBezTo>
                <a:lnTo>
                  <a:pt x="1127823" y="4950628"/>
                </a:lnTo>
                <a:lnTo>
                  <a:pt x="1128318" y="4950134"/>
                </a:lnTo>
                <a:lnTo>
                  <a:pt x="1130431" y="4950134"/>
                </a:lnTo>
                <a:cubicBezTo>
                  <a:pt x="1133944" y="4950134"/>
                  <a:pt x="1136285" y="4947819"/>
                  <a:pt x="1136285" y="4944348"/>
                </a:cubicBezTo>
                <a:lnTo>
                  <a:pt x="1136285" y="4811405"/>
                </a:lnTo>
                <a:cubicBezTo>
                  <a:pt x="1136285" y="4807934"/>
                  <a:pt x="1133944" y="4805627"/>
                  <a:pt x="1130431" y="4805627"/>
                </a:cubicBezTo>
                <a:lnTo>
                  <a:pt x="1128092" y="4805627"/>
                </a:lnTo>
                <a:lnTo>
                  <a:pt x="1127823" y="4805359"/>
                </a:lnTo>
                <a:close/>
                <a:moveTo>
                  <a:pt x="891920" y="4802455"/>
                </a:moveTo>
                <a:cubicBezTo>
                  <a:pt x="848337" y="4802455"/>
                  <a:pt x="819859" y="4834118"/>
                  <a:pt x="819859" y="4877990"/>
                </a:cubicBezTo>
                <a:cubicBezTo>
                  <a:pt x="819859" y="4921862"/>
                  <a:pt x="848337" y="4953533"/>
                  <a:pt x="893949" y="4953533"/>
                </a:cubicBezTo>
                <a:cubicBezTo>
                  <a:pt x="904845" y="4953533"/>
                  <a:pt x="914796" y="4951553"/>
                  <a:pt x="923593" y="4947899"/>
                </a:cubicBezTo>
                <a:lnTo>
                  <a:pt x="924071" y="4947569"/>
                </a:lnTo>
                <a:lnTo>
                  <a:pt x="924870" y="4947419"/>
                </a:lnTo>
                <a:cubicBezTo>
                  <a:pt x="951435" y="4936512"/>
                  <a:pt x="967553" y="4910608"/>
                  <a:pt x="967553" y="4877877"/>
                </a:cubicBezTo>
                <a:cubicBezTo>
                  <a:pt x="967553" y="4845146"/>
                  <a:pt x="951435" y="4819246"/>
                  <a:pt x="924008" y="4808342"/>
                </a:cubicBezTo>
                <a:lnTo>
                  <a:pt x="922787" y="4808121"/>
                </a:lnTo>
                <a:lnTo>
                  <a:pt x="922737" y="4808088"/>
                </a:lnTo>
                <a:cubicBezTo>
                  <a:pt x="913654" y="4804434"/>
                  <a:pt x="903323" y="4802455"/>
                  <a:pt x="891920" y="4802455"/>
                </a:cubicBezTo>
                <a:close/>
                <a:moveTo>
                  <a:pt x="725443" y="4802455"/>
                </a:moveTo>
                <a:cubicBezTo>
                  <a:pt x="708301" y="4802455"/>
                  <a:pt x="688255" y="4805359"/>
                  <a:pt x="667045" y="4812907"/>
                </a:cubicBezTo>
                <a:lnTo>
                  <a:pt x="666933" y="4813086"/>
                </a:lnTo>
                <a:lnTo>
                  <a:pt x="666650" y="4813136"/>
                </a:lnTo>
                <a:cubicBezTo>
                  <a:pt x="662556" y="4814581"/>
                  <a:pt x="659335" y="4818052"/>
                  <a:pt x="659335" y="4824699"/>
                </a:cubicBezTo>
                <a:lnTo>
                  <a:pt x="659335" y="4944348"/>
                </a:lnTo>
                <a:lnTo>
                  <a:pt x="659777" y="4944785"/>
                </a:lnTo>
                <a:lnTo>
                  <a:pt x="659777" y="4944812"/>
                </a:lnTo>
                <a:cubicBezTo>
                  <a:pt x="659777" y="4948301"/>
                  <a:pt x="662103" y="4950628"/>
                  <a:pt x="665593" y="4950628"/>
                </a:cubicBezTo>
                <a:lnTo>
                  <a:pt x="691736" y="4950628"/>
                </a:lnTo>
                <a:cubicBezTo>
                  <a:pt x="695225" y="4950628"/>
                  <a:pt x="697552" y="4948301"/>
                  <a:pt x="697552" y="4944812"/>
                </a:cubicBezTo>
                <a:lnTo>
                  <a:pt x="697552" y="4847194"/>
                </a:lnTo>
                <a:lnTo>
                  <a:pt x="704448" y="4839717"/>
                </a:lnTo>
                <a:lnTo>
                  <a:pt x="726010" y="4837419"/>
                </a:lnTo>
                <a:lnTo>
                  <a:pt x="746013" y="4843168"/>
                </a:lnTo>
                <a:lnTo>
                  <a:pt x="754202" y="4862009"/>
                </a:lnTo>
                <a:lnTo>
                  <a:pt x="754202" y="4944812"/>
                </a:lnTo>
                <a:cubicBezTo>
                  <a:pt x="754202" y="4948301"/>
                  <a:pt x="756528" y="4950628"/>
                  <a:pt x="760018" y="4950628"/>
                </a:cubicBezTo>
                <a:lnTo>
                  <a:pt x="786160" y="4950628"/>
                </a:lnTo>
                <a:cubicBezTo>
                  <a:pt x="789650" y="4950628"/>
                  <a:pt x="791976" y="4948301"/>
                  <a:pt x="791976" y="4944812"/>
                </a:cubicBezTo>
                <a:lnTo>
                  <a:pt x="791976" y="4944762"/>
                </a:lnTo>
                <a:lnTo>
                  <a:pt x="792395" y="4944348"/>
                </a:lnTo>
                <a:lnTo>
                  <a:pt x="792395" y="4857065"/>
                </a:lnTo>
                <a:cubicBezTo>
                  <a:pt x="792395" y="4839438"/>
                  <a:pt x="786911" y="4825856"/>
                  <a:pt x="775798" y="4816682"/>
                </a:cubicBezTo>
                <a:lnTo>
                  <a:pt x="775543" y="4816611"/>
                </a:lnTo>
                <a:lnTo>
                  <a:pt x="775486" y="4816471"/>
                </a:lnTo>
                <a:cubicBezTo>
                  <a:pt x="764445" y="4807248"/>
                  <a:pt x="747812" y="4802455"/>
                  <a:pt x="725443" y="4802455"/>
                </a:cubicBezTo>
                <a:close/>
                <a:moveTo>
                  <a:pt x="559834" y="4802455"/>
                </a:moveTo>
                <a:cubicBezTo>
                  <a:pt x="548868" y="4802455"/>
                  <a:pt x="538719" y="4804289"/>
                  <a:pt x="529662" y="4807762"/>
                </a:cubicBezTo>
                <a:lnTo>
                  <a:pt x="529594" y="4807805"/>
                </a:lnTo>
                <a:lnTo>
                  <a:pt x="528372" y="4808018"/>
                </a:lnTo>
                <a:cubicBezTo>
                  <a:pt x="501027" y="4818381"/>
                  <a:pt x="483586" y="4843416"/>
                  <a:pt x="483586" y="4877877"/>
                </a:cubicBezTo>
                <a:cubicBezTo>
                  <a:pt x="483586" y="4912775"/>
                  <a:pt x="498720" y="4937596"/>
                  <a:pt x="526397" y="4947825"/>
                </a:cubicBezTo>
                <a:lnTo>
                  <a:pt x="527142" y="4947947"/>
                </a:lnTo>
                <a:lnTo>
                  <a:pt x="527700" y="4948307"/>
                </a:lnTo>
                <a:cubicBezTo>
                  <a:pt x="536866" y="4951735"/>
                  <a:pt x="547417" y="4953533"/>
                  <a:pt x="559257" y="4953533"/>
                </a:cubicBezTo>
                <a:cubicBezTo>
                  <a:pt x="578428" y="4953533"/>
                  <a:pt x="597022" y="4950331"/>
                  <a:pt x="617069" y="4941908"/>
                </a:cubicBezTo>
                <a:cubicBezTo>
                  <a:pt x="621722" y="4939879"/>
                  <a:pt x="624337" y="4936678"/>
                  <a:pt x="624337" y="4930284"/>
                </a:cubicBezTo>
                <a:lnTo>
                  <a:pt x="624337" y="4824821"/>
                </a:lnTo>
                <a:cubicBezTo>
                  <a:pt x="624337" y="4818138"/>
                  <a:pt x="621722" y="4814946"/>
                  <a:pt x="617069" y="4813204"/>
                </a:cubicBezTo>
                <a:cubicBezTo>
                  <a:pt x="597898" y="4805936"/>
                  <a:pt x="579880" y="4802455"/>
                  <a:pt x="559834" y="4802455"/>
                </a:cubicBezTo>
                <a:close/>
                <a:moveTo>
                  <a:pt x="398011" y="4801292"/>
                </a:moveTo>
                <a:lnTo>
                  <a:pt x="395922" y="4801589"/>
                </a:lnTo>
                <a:lnTo>
                  <a:pt x="395863" y="4801582"/>
                </a:lnTo>
                <a:cubicBezTo>
                  <a:pt x="356679" y="4801582"/>
                  <a:pt x="331528" y="4822385"/>
                  <a:pt x="331528" y="4853603"/>
                </a:cubicBezTo>
                <a:cubicBezTo>
                  <a:pt x="331528" y="4914871"/>
                  <a:pt x="425688" y="4891154"/>
                  <a:pt x="425688" y="4933656"/>
                </a:cubicBezTo>
                <a:cubicBezTo>
                  <a:pt x="425688" y="4937989"/>
                  <a:pt x="425106" y="4940590"/>
                  <a:pt x="423936" y="4944348"/>
                </a:cubicBezTo>
                <a:cubicBezTo>
                  <a:pt x="423645" y="4944931"/>
                  <a:pt x="423645" y="4945505"/>
                  <a:pt x="423645" y="4946089"/>
                </a:cubicBezTo>
                <a:cubicBezTo>
                  <a:pt x="423645" y="4948394"/>
                  <a:pt x="425106" y="4950134"/>
                  <a:pt x="428029" y="4950134"/>
                </a:cubicBezTo>
                <a:lnTo>
                  <a:pt x="429440" y="4950134"/>
                </a:lnTo>
                <a:lnTo>
                  <a:pt x="429969" y="4950628"/>
                </a:lnTo>
                <a:lnTo>
                  <a:pt x="456121" y="4950628"/>
                </a:lnTo>
                <a:cubicBezTo>
                  <a:pt x="460476" y="4950628"/>
                  <a:pt x="462216" y="4949176"/>
                  <a:pt x="463668" y="4944812"/>
                </a:cubicBezTo>
                <a:cubicBezTo>
                  <a:pt x="465418" y="4939879"/>
                  <a:pt x="465995" y="4933196"/>
                  <a:pt x="465995" y="4928255"/>
                </a:cubicBezTo>
                <a:cubicBezTo>
                  <a:pt x="465995" y="4862299"/>
                  <a:pt x="372445" y="4878177"/>
                  <a:pt x="372445" y="4850972"/>
                </a:cubicBezTo>
                <a:cubicBezTo>
                  <a:pt x="372445" y="4846523"/>
                  <a:pt x="374698" y="4842891"/>
                  <a:pt x="378874" y="4840371"/>
                </a:cubicBezTo>
                <a:lnTo>
                  <a:pt x="395404" y="4836760"/>
                </a:lnTo>
                <a:lnTo>
                  <a:pt x="438848" y="4849557"/>
                </a:lnTo>
                <a:cubicBezTo>
                  <a:pt x="440310" y="4850418"/>
                  <a:pt x="441771" y="4850714"/>
                  <a:pt x="443232" y="4850714"/>
                </a:cubicBezTo>
                <a:lnTo>
                  <a:pt x="443815" y="4850347"/>
                </a:lnTo>
                <a:lnTo>
                  <a:pt x="445074" y="4850684"/>
                </a:lnTo>
                <a:cubicBezTo>
                  <a:pt x="447689" y="4850684"/>
                  <a:pt x="450305" y="4849231"/>
                  <a:pt x="451467" y="4846616"/>
                </a:cubicBezTo>
                <a:lnTo>
                  <a:pt x="460476" y="4827435"/>
                </a:lnTo>
                <a:cubicBezTo>
                  <a:pt x="461317" y="4825652"/>
                  <a:pt x="461639" y="4823954"/>
                  <a:pt x="461639" y="4822502"/>
                </a:cubicBezTo>
                <a:cubicBezTo>
                  <a:pt x="461639" y="4820176"/>
                  <a:pt x="460485" y="4817858"/>
                  <a:pt x="458150" y="4816686"/>
                </a:cubicBezTo>
                <a:cubicBezTo>
                  <a:pt x="440141" y="4806226"/>
                  <a:pt x="418635" y="4801292"/>
                  <a:pt x="398011" y="4801292"/>
                </a:cubicBezTo>
                <a:close/>
                <a:moveTo>
                  <a:pt x="1053743" y="4747249"/>
                </a:moveTo>
                <a:cubicBezTo>
                  <a:pt x="1017717" y="4747249"/>
                  <a:pt x="994181" y="4766420"/>
                  <a:pt x="994181" y="4808264"/>
                </a:cubicBezTo>
                <a:lnTo>
                  <a:pt x="994181" y="4944812"/>
                </a:lnTo>
                <a:cubicBezTo>
                  <a:pt x="994181" y="4948301"/>
                  <a:pt x="996508" y="4950628"/>
                  <a:pt x="999997" y="4950628"/>
                </a:cubicBezTo>
                <a:lnTo>
                  <a:pt x="1025851" y="4950628"/>
                </a:lnTo>
                <a:lnTo>
                  <a:pt x="1026345" y="4950134"/>
                </a:lnTo>
                <a:lnTo>
                  <a:pt x="1027794" y="4950134"/>
                </a:lnTo>
                <a:cubicBezTo>
                  <a:pt x="1031306" y="4950134"/>
                  <a:pt x="1033639" y="4947819"/>
                  <a:pt x="1033639" y="4944348"/>
                </a:cubicBezTo>
                <a:lnTo>
                  <a:pt x="1033639" y="4837419"/>
                </a:lnTo>
                <a:lnTo>
                  <a:pt x="1070780" y="4837419"/>
                </a:lnTo>
                <a:cubicBezTo>
                  <a:pt x="1074584" y="4837419"/>
                  <a:pt x="1076625" y="4835105"/>
                  <a:pt x="1076625" y="4831634"/>
                </a:cubicBezTo>
                <a:lnTo>
                  <a:pt x="1076625" y="4811692"/>
                </a:lnTo>
                <a:cubicBezTo>
                  <a:pt x="1076625" y="4807934"/>
                  <a:pt x="1074584" y="4805627"/>
                  <a:pt x="1070780" y="4805627"/>
                </a:cubicBezTo>
                <a:lnTo>
                  <a:pt x="1068815" y="4805627"/>
                </a:lnTo>
                <a:lnTo>
                  <a:pt x="1068559" y="4805359"/>
                </a:lnTo>
                <a:lnTo>
                  <a:pt x="1033639" y="4805359"/>
                </a:lnTo>
                <a:lnTo>
                  <a:pt x="1033639" y="4802443"/>
                </a:lnTo>
                <a:cubicBezTo>
                  <a:pt x="1033639" y="4786548"/>
                  <a:pt x="1040663" y="4778457"/>
                  <a:pt x="1056748" y="4778457"/>
                </a:cubicBezTo>
                <a:cubicBezTo>
                  <a:pt x="1062593" y="4778457"/>
                  <a:pt x="1068892" y="4779901"/>
                  <a:pt x="1071071" y="4779901"/>
                </a:cubicBezTo>
                <a:cubicBezTo>
                  <a:pt x="1074584" y="4779901"/>
                  <a:pt x="1076045" y="4777882"/>
                  <a:pt x="1076625" y="4774411"/>
                </a:cubicBezTo>
                <a:lnTo>
                  <a:pt x="1079556" y="4759385"/>
                </a:lnTo>
                <a:cubicBezTo>
                  <a:pt x="1079813" y="4758050"/>
                  <a:pt x="1080138" y="4756876"/>
                  <a:pt x="1080138" y="4755627"/>
                </a:cubicBezTo>
                <a:cubicBezTo>
                  <a:pt x="1080138" y="4752417"/>
                  <a:pt x="1078386" y="4750711"/>
                  <a:pt x="1074293" y="4749848"/>
                </a:cubicBezTo>
                <a:lnTo>
                  <a:pt x="1072404" y="4749641"/>
                </a:lnTo>
                <a:lnTo>
                  <a:pt x="1072049" y="4749285"/>
                </a:lnTo>
                <a:cubicBezTo>
                  <a:pt x="1066232" y="4747834"/>
                  <a:pt x="1059941" y="4747249"/>
                  <a:pt x="1053743" y="4747249"/>
                </a:cubicBezTo>
                <a:close/>
                <a:moveTo>
                  <a:pt x="1115151" y="4747131"/>
                </a:moveTo>
                <a:cubicBezTo>
                  <a:pt x="1102947" y="4747139"/>
                  <a:pt x="1095102" y="4754688"/>
                  <a:pt x="1095104" y="4767478"/>
                </a:cubicBezTo>
                <a:cubicBezTo>
                  <a:pt x="1095101" y="4779971"/>
                  <a:pt x="1102947" y="4787811"/>
                  <a:pt x="1116017" y="4787818"/>
                </a:cubicBezTo>
                <a:cubicBezTo>
                  <a:pt x="1127933" y="4787817"/>
                  <a:pt x="1136070" y="4779974"/>
                  <a:pt x="1136065" y="4767481"/>
                </a:cubicBezTo>
                <a:cubicBezTo>
                  <a:pt x="1136070" y="4754690"/>
                  <a:pt x="1127933" y="4747137"/>
                  <a:pt x="1115151" y="4747131"/>
                </a:cubicBezTo>
                <a:close/>
                <a:moveTo>
                  <a:pt x="0" y="0"/>
                </a:moveTo>
                <a:lnTo>
                  <a:pt x="9143999" y="0"/>
                </a:lnTo>
                <a:lnTo>
                  <a:pt x="9143999" y="5143500"/>
                </a:lnTo>
                <a:lnTo>
                  <a:pt x="0" y="5143500"/>
                </a:lnTo>
                <a:close/>
              </a:path>
            </a:pathLst>
          </a:custGeom>
        </p:spPr>
        <p:txBody>
          <a:bodyPr wrap="square">
            <a:noAutofit/>
          </a:bodyPr>
          <a:lstStyle>
            <a:lvl1pPr>
              <a:defRPr>
                <a:noFill/>
              </a:defRPr>
            </a:lvl1pPr>
          </a:lstStyle>
          <a:p>
            <a:r>
              <a:rPr lang="en-US" noProof="0"/>
              <a:t>Click icon to add picture</a:t>
            </a:r>
          </a:p>
        </p:txBody>
      </p:sp>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9" name="Espace réservé du texte 5">
            <a:extLst>
              <a:ext uri="{FF2B5EF4-FFF2-40B4-BE49-F238E27FC236}">
                <a16:creationId xmlns:a16="http://schemas.microsoft.com/office/drawing/2014/main" id="{0B90B88F-38E1-44C8-9D6F-1A9BFFE001D7}"/>
              </a:ext>
            </a:extLst>
          </p:cNvPr>
          <p:cNvSpPr>
            <a:spLocks noGrp="1"/>
          </p:cNvSpPr>
          <p:nvPr>
            <p:ph type="body" sz="quarter" idx="24"/>
          </p:nvPr>
        </p:nvSpPr>
        <p:spPr>
          <a:xfrm>
            <a:off x="6778558" y="2915364"/>
            <a:ext cx="4949741" cy="1399251"/>
          </a:xfrm>
        </p:spPr>
        <p:txBody>
          <a:bodyPr anchor="t">
            <a:noAutofit/>
          </a:bodyPr>
          <a:lstStyle>
            <a:lvl1pPr algn="l">
              <a:lnSpc>
                <a:spcPct val="96000"/>
              </a:lnSpc>
              <a:spcAft>
                <a:spcPts val="1333"/>
              </a:spcAft>
              <a:defRPr lang="fr-FR" sz="4800" b="0" i="1" kern="1200" dirty="0" err="1" smtClean="0">
                <a:solidFill>
                  <a:schemeClr val="bg2"/>
                </a:solidFill>
                <a:effectLst>
                  <a:outerShdw blurRad="127000" sx="102000" sy="102000" algn="ctr" rotWithShape="0">
                    <a:prstClr val="black">
                      <a:alpha val="25000"/>
                    </a:prstClr>
                  </a:outerShdw>
                </a:effectLst>
                <a:latin typeface="Georgia" panose="02040502050405020303" pitchFamily="18" charset="0"/>
                <a:ea typeface="Verdana" panose="020B0604030504040204" pitchFamily="34" charset="0"/>
                <a:cs typeface="Georgia" panose="02040502050405020303" pitchFamily="18" charset="0"/>
              </a:defRPr>
            </a:lvl1pPr>
            <a:lvl2pPr marL="0" indent="0" algn="l">
              <a:lnSpc>
                <a:spcPct val="90000"/>
              </a:lnSpc>
              <a:buFont typeface="Arial" panose="020B0604020202020204" pitchFamily="34" charset="0"/>
              <a:buNone/>
              <a:defRPr lang="en-US" sz="4800" b="0" i="1" kern="1200" noProof="0" dirty="0">
                <a:solidFill>
                  <a:schemeClr val="bg1"/>
                </a:solidFill>
                <a:effectLst>
                  <a:outerShdw blurRad="127000" sx="105000" sy="105000" algn="ctr" rotWithShape="0">
                    <a:prstClr val="black">
                      <a:alpha val="9957"/>
                    </a:prstClr>
                  </a:outerShdw>
                </a:effectLst>
                <a:latin typeface="Georgia" panose="02040502050405020303" pitchFamily="18" charset="0"/>
                <a:ea typeface="Verdana" panose="020B0604030504040204" pitchFamily="34" charset="0"/>
                <a:cs typeface="Verdana" panose="020B0604030504040204" pitchFamily="34" charset="0"/>
              </a:defRPr>
            </a:lvl2pPr>
            <a:lvl3pPr algn="l">
              <a:lnSpc>
                <a:spcPct val="100000"/>
              </a:lnSpc>
              <a:spcBef>
                <a:spcPts val="1333"/>
              </a:spcBef>
              <a:defRPr sz="1867">
                <a:solidFill>
                  <a:schemeClr val="bg1"/>
                </a:solidFill>
                <a:effectLst>
                  <a:outerShdw blurRad="127000" sx="102000" sy="102000" algn="ctr" rotWithShape="0">
                    <a:prstClr val="black">
                      <a:alpha val="25000"/>
                    </a:prstClr>
                  </a:outerShdw>
                </a:effectLst>
              </a:defRPr>
            </a:lvl3pPr>
          </a:lstStyle>
          <a:p>
            <a:pPr marL="761981" lvl="0" indent="-761981" algn="l" defTabSz="914377" rtl="0" eaLnBrk="1" latinLnBrk="0" hangingPunct="1">
              <a:lnSpc>
                <a:spcPct val="90000"/>
              </a:lnSpc>
              <a:spcBef>
                <a:spcPts val="0"/>
              </a:spcBef>
            </a:pPr>
            <a:r>
              <a:rPr lang="en-US" noProof="0"/>
              <a:t>Click to edit Master text styles</a:t>
            </a:r>
          </a:p>
        </p:txBody>
      </p:sp>
      <p:sp>
        <p:nvSpPr>
          <p:cNvPr id="12" name="Espace réservé du texte 5">
            <a:extLst>
              <a:ext uri="{FF2B5EF4-FFF2-40B4-BE49-F238E27FC236}">
                <a16:creationId xmlns:a16="http://schemas.microsoft.com/office/drawing/2014/main" id="{9F6585BF-F3F3-4500-9CFA-EF0D9041ED53}"/>
              </a:ext>
            </a:extLst>
          </p:cNvPr>
          <p:cNvSpPr>
            <a:spLocks noGrp="1"/>
          </p:cNvSpPr>
          <p:nvPr>
            <p:ph type="body" sz="quarter" idx="25"/>
          </p:nvPr>
        </p:nvSpPr>
        <p:spPr>
          <a:xfrm>
            <a:off x="6778558" y="4395893"/>
            <a:ext cx="4949741" cy="710532"/>
          </a:xfrm>
        </p:spPr>
        <p:txBody>
          <a:bodyPr anchor="t">
            <a:noAutofit/>
          </a:bodyPr>
          <a:lstStyle>
            <a:lvl1pPr algn="l">
              <a:lnSpc>
                <a:spcPct val="96000"/>
              </a:lnSpc>
              <a:spcAft>
                <a:spcPts val="1333"/>
              </a:spcAft>
              <a:defRPr lang="fr-FR" sz="1867" b="0" i="0" kern="1200" dirty="0" err="1" smtClean="0">
                <a:solidFill>
                  <a:schemeClr val="bg2"/>
                </a:solidFill>
                <a:effectLst>
                  <a:outerShdw blurRad="127000" sx="102000" sy="102000" algn="ctr" rotWithShape="0">
                    <a:prstClr val="black">
                      <a:alpha val="25000"/>
                    </a:prstClr>
                  </a:outerShdw>
                </a:effectLst>
                <a:latin typeface="+mj-lt"/>
                <a:ea typeface="Verdana" panose="020B0604030504040204" pitchFamily="34" charset="0"/>
                <a:cs typeface="Georgia" panose="02040502050405020303" pitchFamily="18" charset="0"/>
              </a:defRPr>
            </a:lvl1pPr>
            <a:lvl2pPr algn="l">
              <a:lnSpc>
                <a:spcPct val="90000"/>
              </a:lnSpc>
              <a:defRPr lang="en-US" sz="1867" b="0" i="0" kern="1200" noProof="0" dirty="0">
                <a:solidFill>
                  <a:schemeClr val="bg1"/>
                </a:solidFill>
                <a:effectLst>
                  <a:outerShdw blurRad="127000" sx="105000" sy="105000" algn="ctr" rotWithShape="0">
                    <a:prstClr val="black">
                      <a:alpha val="9957"/>
                    </a:prstClr>
                  </a:outerShdw>
                </a:effectLst>
                <a:latin typeface="+mj-lt"/>
                <a:ea typeface="Verdana" panose="020B0604030504040204" pitchFamily="34" charset="0"/>
                <a:cs typeface="Verdana" panose="020B0604030504040204" pitchFamily="34" charset="0"/>
              </a:defRPr>
            </a:lvl2pPr>
            <a:lvl3pPr algn="l">
              <a:lnSpc>
                <a:spcPct val="100000"/>
              </a:lnSpc>
              <a:spcBef>
                <a:spcPts val="1333"/>
              </a:spcBef>
              <a:defRPr lang="en-US" sz="1867" b="0" i="0" kern="1200" noProof="0" dirty="0">
                <a:solidFill>
                  <a:schemeClr val="bg1"/>
                </a:solidFill>
                <a:effectLst>
                  <a:outerShdw blurRad="127000" sx="105000" sy="105000" algn="ctr" rotWithShape="0">
                    <a:prstClr val="black">
                      <a:alpha val="9957"/>
                    </a:prstClr>
                  </a:outerShdw>
                </a:effectLst>
                <a:latin typeface="Verdana" panose="020B0604030504040204" pitchFamily="34" charset="0"/>
                <a:ea typeface="Verdana" panose="020B0604030504040204" pitchFamily="34" charset="0"/>
                <a:cs typeface="Verdana" panose="020B0604030504040204" pitchFamily="34" charset="0"/>
              </a:defRPr>
            </a:lvl3pPr>
          </a:lstStyle>
          <a:p>
            <a:pPr marL="0" lvl="0" indent="0" algn="l" defTabSz="914377" rtl="0" eaLnBrk="1" latinLnBrk="0" hangingPunct="1">
              <a:lnSpc>
                <a:spcPct val="100000"/>
              </a:lnSpc>
              <a:spcBef>
                <a:spcPts val="1333"/>
              </a:spcBef>
              <a:buFont typeface="Arial" panose="020B0604020202020204" pitchFamily="34" charset="0"/>
              <a:buNone/>
            </a:pPr>
            <a:r>
              <a:rPr lang="en-US" noProof="0"/>
              <a:t>Click to edit Master text styles</a:t>
            </a:r>
          </a:p>
        </p:txBody>
      </p:sp>
      <p:sp>
        <p:nvSpPr>
          <p:cNvPr id="13" name="Espace réservé du texte 5">
            <a:extLst>
              <a:ext uri="{FF2B5EF4-FFF2-40B4-BE49-F238E27FC236}">
                <a16:creationId xmlns:a16="http://schemas.microsoft.com/office/drawing/2014/main" id="{FB220A98-FE22-4FE9-AB26-E269403DC28C}"/>
              </a:ext>
            </a:extLst>
          </p:cNvPr>
          <p:cNvSpPr>
            <a:spLocks noGrp="1"/>
          </p:cNvSpPr>
          <p:nvPr>
            <p:ph type="body" sz="quarter" idx="26"/>
          </p:nvPr>
        </p:nvSpPr>
        <p:spPr>
          <a:xfrm>
            <a:off x="6778558" y="1792928"/>
            <a:ext cx="4949741" cy="939945"/>
          </a:xfrm>
        </p:spPr>
        <p:txBody>
          <a:bodyPr anchor="b">
            <a:noAutofit/>
          </a:bodyPr>
          <a:lstStyle>
            <a:lvl1pPr algn="l">
              <a:lnSpc>
                <a:spcPct val="96000"/>
              </a:lnSpc>
              <a:spcAft>
                <a:spcPts val="1333"/>
              </a:spcAft>
              <a:defRPr lang="fr-FR" sz="2933" b="0" i="0" kern="1200" dirty="0" err="1" smtClean="0">
                <a:solidFill>
                  <a:schemeClr val="bg2"/>
                </a:solidFill>
                <a:effectLst>
                  <a:outerShdw blurRad="127000" sx="102000" sy="102000" algn="ctr" rotWithShape="0">
                    <a:prstClr val="black">
                      <a:alpha val="25000"/>
                    </a:prstClr>
                  </a:outerShdw>
                </a:effectLst>
                <a:latin typeface="Verdana" panose="020B0604030504040204" pitchFamily="34" charset="0"/>
                <a:ea typeface="Verdana" panose="020B0604030504040204" pitchFamily="34" charset="0"/>
                <a:cs typeface="Verdana" panose="020B0604030504040204" pitchFamily="34" charset="0"/>
              </a:defRPr>
            </a:lvl1pPr>
            <a:lvl2pPr algn="l">
              <a:lnSpc>
                <a:spcPct val="90000"/>
              </a:lnSpc>
              <a:defRPr sz="4800" b="0" i="1">
                <a:solidFill>
                  <a:schemeClr val="bg1"/>
                </a:solidFill>
                <a:effectLst>
                  <a:outerShdw blurRad="127000" sx="102000" sy="102000" algn="ctr" rotWithShape="0">
                    <a:prstClr val="black">
                      <a:alpha val="25000"/>
                    </a:prstClr>
                  </a:outerShdw>
                </a:effectLst>
                <a:latin typeface="Georgia" panose="02040502050405020303" pitchFamily="18" charset="0"/>
                <a:ea typeface="Verdana" panose="020B0604030504040204" pitchFamily="34" charset="0"/>
                <a:cs typeface="Verdana" panose="020B0604030504040204" pitchFamily="34" charset="0"/>
              </a:defRPr>
            </a:lvl2pPr>
            <a:lvl3pPr algn="l">
              <a:lnSpc>
                <a:spcPct val="100000"/>
              </a:lnSpc>
              <a:spcBef>
                <a:spcPts val="1333"/>
              </a:spcBef>
              <a:defRPr sz="1867">
                <a:solidFill>
                  <a:schemeClr val="bg1"/>
                </a:solidFill>
                <a:effectLst>
                  <a:outerShdw blurRad="127000" sx="102000" sy="102000" algn="ctr" rotWithShape="0">
                    <a:prstClr val="black">
                      <a:alpha val="25000"/>
                    </a:prstClr>
                  </a:outerShdw>
                </a:effectLst>
              </a:defRPr>
            </a:lvl3pPr>
          </a:lstStyle>
          <a:p>
            <a:pPr lvl="0"/>
            <a:r>
              <a:rPr lang="en-US" noProof="0"/>
              <a:t>Click to edit Master text styles</a:t>
            </a:r>
          </a:p>
        </p:txBody>
      </p:sp>
      <p:sp>
        <p:nvSpPr>
          <p:cNvPr id="25" name="Forme libre : forme 9">
            <a:extLst>
              <a:ext uri="{FF2B5EF4-FFF2-40B4-BE49-F238E27FC236}">
                <a16:creationId xmlns:a16="http://schemas.microsoft.com/office/drawing/2014/main" id="{F4B8DA8B-2C07-4FC6-911D-D340BE461554}"/>
              </a:ext>
            </a:extLst>
          </p:cNvPr>
          <p:cNvSpPr>
            <a:spLocks noChangeAspect="1"/>
          </p:cNvSpPr>
          <p:nvPr userDrawn="1"/>
        </p:nvSpPr>
        <p:spPr>
          <a:xfrm>
            <a:off x="441599" y="6330316"/>
            <a:ext cx="1073008" cy="273600"/>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en-US" sz="2400" noProof="0"/>
          </a:p>
        </p:txBody>
      </p:sp>
      <p:grpSp>
        <p:nvGrpSpPr>
          <p:cNvPr id="26" name="Graphique 7">
            <a:extLst>
              <a:ext uri="{FF2B5EF4-FFF2-40B4-BE49-F238E27FC236}">
                <a16:creationId xmlns:a16="http://schemas.microsoft.com/office/drawing/2014/main" id="{2473C403-3091-45DA-8311-8B80BACBDD77}"/>
              </a:ext>
            </a:extLst>
          </p:cNvPr>
          <p:cNvGrpSpPr>
            <a:grpSpLocks noChangeAspect="1"/>
          </p:cNvGrpSpPr>
          <p:nvPr userDrawn="1"/>
        </p:nvGrpSpPr>
        <p:grpSpPr>
          <a:xfrm>
            <a:off x="442166" y="6329527"/>
            <a:ext cx="1071853" cy="275084"/>
            <a:chOff x="4768103" y="-471733"/>
            <a:chExt cx="744723" cy="191124"/>
          </a:xfrm>
          <a:solidFill>
            <a:srgbClr val="FFFFFF"/>
          </a:solidFill>
        </p:grpSpPr>
        <p:sp>
          <p:nvSpPr>
            <p:cNvPr id="27" name="Forme libre : forme 9">
              <a:extLst>
                <a:ext uri="{FF2B5EF4-FFF2-40B4-BE49-F238E27FC236}">
                  <a16:creationId xmlns:a16="http://schemas.microsoft.com/office/drawing/2014/main" id="{9A66E28E-1ED8-413A-86AB-392723C99535}"/>
                </a:ext>
              </a:extLst>
            </p:cNvPr>
            <p:cNvSpPr/>
            <p:nvPr userDrawn="1"/>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fr-FR" sz="2400"/>
            </a:p>
          </p:txBody>
        </p:sp>
        <p:sp>
          <p:nvSpPr>
            <p:cNvPr id="28" name="Forme libre : forme 10">
              <a:extLst>
                <a:ext uri="{FF2B5EF4-FFF2-40B4-BE49-F238E27FC236}">
                  <a16:creationId xmlns:a16="http://schemas.microsoft.com/office/drawing/2014/main" id="{332EEDE0-E68F-49D3-A74F-33347ECF61BC}"/>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fr-FR" sz="2400">
                <a:solidFill>
                  <a:schemeClr val="accent2"/>
                </a:solidFill>
              </a:endParaRPr>
            </a:p>
          </p:txBody>
        </p:sp>
        <p:sp>
          <p:nvSpPr>
            <p:cNvPr id="29" name="Forme libre : forme 11">
              <a:extLst>
                <a:ext uri="{FF2B5EF4-FFF2-40B4-BE49-F238E27FC236}">
                  <a16:creationId xmlns:a16="http://schemas.microsoft.com/office/drawing/2014/main" id="{3EA6B076-5413-42E1-95D1-72C23C1D4D5B}"/>
                </a:ext>
              </a:extLst>
            </p:cNvPr>
            <p:cNvSpPr/>
            <p:nvPr userDrawn="1"/>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fr-FR" sz="2400"/>
            </a:p>
          </p:txBody>
        </p:sp>
      </p:grpSp>
    </p:spTree>
    <p:extLst>
      <p:ext uri="{BB962C8B-B14F-4D97-AF65-F5344CB8AC3E}">
        <p14:creationId xmlns:p14="http://schemas.microsoft.com/office/powerpoint/2010/main" val="1663471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ext next to Image">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5C5F3432-6FAD-4E94-8F10-E3A9F64580C5}"/>
              </a:ext>
            </a:extLst>
          </p:cNvPr>
          <p:cNvSpPr>
            <a:spLocks noGrp="1"/>
          </p:cNvSpPr>
          <p:nvPr>
            <p:ph type="pic" sz="quarter" idx="17"/>
          </p:nvPr>
        </p:nvSpPr>
        <p:spPr>
          <a:xfrm>
            <a:off x="0" y="0"/>
            <a:ext cx="6096000" cy="6858000"/>
          </a:xfrm>
          <a:custGeom>
            <a:avLst/>
            <a:gdLst>
              <a:gd name="connsiteX0" fmla="*/ 351364 w 4572000"/>
              <a:gd name="connsiteY0" fmla="*/ 4913481 h 5143500"/>
              <a:gd name="connsiteX1" fmla="*/ 331614 w 4572000"/>
              <a:gd name="connsiteY1" fmla="*/ 4933530 h 5143500"/>
              <a:gd name="connsiteX2" fmla="*/ 352238 w 4572000"/>
              <a:gd name="connsiteY2" fmla="*/ 4953582 h 5143500"/>
              <a:gd name="connsiteX3" fmla="*/ 371988 w 4572000"/>
              <a:gd name="connsiteY3" fmla="*/ 4933533 h 5143500"/>
              <a:gd name="connsiteX4" fmla="*/ 351364 w 4572000"/>
              <a:gd name="connsiteY4" fmla="*/ 4913481 h 5143500"/>
              <a:gd name="connsiteX5" fmla="*/ 892594 w 4572000"/>
              <a:gd name="connsiteY5" fmla="*/ 4837587 h 5143500"/>
              <a:gd name="connsiteX6" fmla="*/ 917847 w 4572000"/>
              <a:gd name="connsiteY6" fmla="*/ 4847631 h 5143500"/>
              <a:gd name="connsiteX7" fmla="*/ 927649 w 4572000"/>
              <a:gd name="connsiteY7" fmla="*/ 4877990 h 5143500"/>
              <a:gd name="connsiteX8" fmla="*/ 918101 w 4572000"/>
              <a:gd name="connsiteY8" fmla="*/ 4908353 h 5143500"/>
              <a:gd name="connsiteX9" fmla="*/ 894867 w 4572000"/>
              <a:gd name="connsiteY9" fmla="*/ 4918277 h 5143500"/>
              <a:gd name="connsiteX10" fmla="*/ 868934 w 4572000"/>
              <a:gd name="connsiteY10" fmla="*/ 4908080 h 5143500"/>
              <a:gd name="connsiteX11" fmla="*/ 859063 w 4572000"/>
              <a:gd name="connsiteY11" fmla="*/ 4877877 h 5143500"/>
              <a:gd name="connsiteX12" fmla="*/ 868679 w 4572000"/>
              <a:gd name="connsiteY12" fmla="*/ 4847677 h 5143500"/>
              <a:gd name="connsiteX13" fmla="*/ 559058 w 4572000"/>
              <a:gd name="connsiteY13" fmla="*/ 4837499 h 5143500"/>
              <a:gd name="connsiteX14" fmla="*/ 578337 w 4572000"/>
              <a:gd name="connsiteY14" fmla="*/ 4840021 h 5143500"/>
              <a:gd name="connsiteX15" fmla="*/ 585644 w 4572000"/>
              <a:gd name="connsiteY15" fmla="*/ 4847817 h 5143500"/>
              <a:gd name="connsiteX16" fmla="*/ 585644 w 4572000"/>
              <a:gd name="connsiteY16" fmla="*/ 4907937 h 5143500"/>
              <a:gd name="connsiteX17" fmla="*/ 578337 w 4572000"/>
              <a:gd name="connsiteY17" fmla="*/ 4915741 h 5143500"/>
              <a:gd name="connsiteX18" fmla="*/ 558606 w 4572000"/>
              <a:gd name="connsiteY18" fmla="*/ 4918322 h 5143500"/>
              <a:gd name="connsiteX19" fmla="*/ 534560 w 4572000"/>
              <a:gd name="connsiteY19" fmla="*/ 4909442 h 5143500"/>
              <a:gd name="connsiteX20" fmla="*/ 523520 w 4572000"/>
              <a:gd name="connsiteY20" fmla="*/ 4877990 h 5143500"/>
              <a:gd name="connsiteX21" fmla="*/ 534560 w 4572000"/>
              <a:gd name="connsiteY21" fmla="*/ 4846542 h 5143500"/>
              <a:gd name="connsiteX22" fmla="*/ 1101681 w 4572000"/>
              <a:gd name="connsiteY22" fmla="*/ 4805359 h 5143500"/>
              <a:gd name="connsiteX23" fmla="*/ 1095865 w 4572000"/>
              <a:gd name="connsiteY23" fmla="*/ 4811167 h 5143500"/>
              <a:gd name="connsiteX24" fmla="*/ 1095865 w 4572000"/>
              <a:gd name="connsiteY24" fmla="*/ 4944812 h 5143500"/>
              <a:gd name="connsiteX25" fmla="*/ 1101681 w 4572000"/>
              <a:gd name="connsiteY25" fmla="*/ 4950628 h 5143500"/>
              <a:gd name="connsiteX26" fmla="*/ 1127824 w 4572000"/>
              <a:gd name="connsiteY26" fmla="*/ 4950628 h 5143500"/>
              <a:gd name="connsiteX27" fmla="*/ 1128318 w 4572000"/>
              <a:gd name="connsiteY27" fmla="*/ 4950134 h 5143500"/>
              <a:gd name="connsiteX28" fmla="*/ 1130432 w 4572000"/>
              <a:gd name="connsiteY28" fmla="*/ 4950134 h 5143500"/>
              <a:gd name="connsiteX29" fmla="*/ 1136286 w 4572000"/>
              <a:gd name="connsiteY29" fmla="*/ 4944348 h 5143500"/>
              <a:gd name="connsiteX30" fmla="*/ 1136286 w 4572000"/>
              <a:gd name="connsiteY30" fmla="*/ 4811405 h 5143500"/>
              <a:gd name="connsiteX31" fmla="*/ 1130432 w 4572000"/>
              <a:gd name="connsiteY31" fmla="*/ 4805627 h 5143500"/>
              <a:gd name="connsiteX32" fmla="*/ 1128093 w 4572000"/>
              <a:gd name="connsiteY32" fmla="*/ 4805627 h 5143500"/>
              <a:gd name="connsiteX33" fmla="*/ 1127824 w 4572000"/>
              <a:gd name="connsiteY33" fmla="*/ 4805359 h 5143500"/>
              <a:gd name="connsiteX34" fmla="*/ 891921 w 4572000"/>
              <a:gd name="connsiteY34" fmla="*/ 4802455 h 5143500"/>
              <a:gd name="connsiteX35" fmla="*/ 819860 w 4572000"/>
              <a:gd name="connsiteY35" fmla="*/ 4877990 h 5143500"/>
              <a:gd name="connsiteX36" fmla="*/ 893950 w 4572000"/>
              <a:gd name="connsiteY36" fmla="*/ 4953533 h 5143500"/>
              <a:gd name="connsiteX37" fmla="*/ 923594 w 4572000"/>
              <a:gd name="connsiteY37" fmla="*/ 4947899 h 5143500"/>
              <a:gd name="connsiteX38" fmla="*/ 924072 w 4572000"/>
              <a:gd name="connsiteY38" fmla="*/ 4947569 h 5143500"/>
              <a:gd name="connsiteX39" fmla="*/ 924870 w 4572000"/>
              <a:gd name="connsiteY39" fmla="*/ 4947419 h 5143500"/>
              <a:gd name="connsiteX40" fmla="*/ 967554 w 4572000"/>
              <a:gd name="connsiteY40" fmla="*/ 4877877 h 5143500"/>
              <a:gd name="connsiteX41" fmla="*/ 924009 w 4572000"/>
              <a:gd name="connsiteY41" fmla="*/ 4808342 h 5143500"/>
              <a:gd name="connsiteX42" fmla="*/ 922788 w 4572000"/>
              <a:gd name="connsiteY42" fmla="*/ 4808122 h 5143500"/>
              <a:gd name="connsiteX43" fmla="*/ 922738 w 4572000"/>
              <a:gd name="connsiteY43" fmla="*/ 4808088 h 5143500"/>
              <a:gd name="connsiteX44" fmla="*/ 891921 w 4572000"/>
              <a:gd name="connsiteY44" fmla="*/ 4802455 h 5143500"/>
              <a:gd name="connsiteX45" fmla="*/ 725444 w 4572000"/>
              <a:gd name="connsiteY45" fmla="*/ 4802455 h 5143500"/>
              <a:gd name="connsiteX46" fmla="*/ 667046 w 4572000"/>
              <a:gd name="connsiteY46" fmla="*/ 4812907 h 5143500"/>
              <a:gd name="connsiteX47" fmla="*/ 666934 w 4572000"/>
              <a:gd name="connsiteY47" fmla="*/ 4813086 h 5143500"/>
              <a:gd name="connsiteX48" fmla="*/ 666651 w 4572000"/>
              <a:gd name="connsiteY48" fmla="*/ 4813136 h 5143500"/>
              <a:gd name="connsiteX49" fmla="*/ 659335 w 4572000"/>
              <a:gd name="connsiteY49" fmla="*/ 4824699 h 5143500"/>
              <a:gd name="connsiteX50" fmla="*/ 659335 w 4572000"/>
              <a:gd name="connsiteY50" fmla="*/ 4944348 h 5143500"/>
              <a:gd name="connsiteX51" fmla="*/ 659778 w 4572000"/>
              <a:gd name="connsiteY51" fmla="*/ 4944785 h 5143500"/>
              <a:gd name="connsiteX52" fmla="*/ 659778 w 4572000"/>
              <a:gd name="connsiteY52" fmla="*/ 4944812 h 5143500"/>
              <a:gd name="connsiteX53" fmla="*/ 665594 w 4572000"/>
              <a:gd name="connsiteY53" fmla="*/ 4950628 h 5143500"/>
              <a:gd name="connsiteX54" fmla="*/ 691737 w 4572000"/>
              <a:gd name="connsiteY54" fmla="*/ 4950628 h 5143500"/>
              <a:gd name="connsiteX55" fmla="*/ 697553 w 4572000"/>
              <a:gd name="connsiteY55" fmla="*/ 4944812 h 5143500"/>
              <a:gd name="connsiteX56" fmla="*/ 697553 w 4572000"/>
              <a:gd name="connsiteY56" fmla="*/ 4847194 h 5143500"/>
              <a:gd name="connsiteX57" fmla="*/ 704449 w 4572000"/>
              <a:gd name="connsiteY57" fmla="*/ 4839717 h 5143500"/>
              <a:gd name="connsiteX58" fmla="*/ 726010 w 4572000"/>
              <a:gd name="connsiteY58" fmla="*/ 4837419 h 5143500"/>
              <a:gd name="connsiteX59" fmla="*/ 746014 w 4572000"/>
              <a:gd name="connsiteY59" fmla="*/ 4843168 h 5143500"/>
              <a:gd name="connsiteX60" fmla="*/ 754203 w 4572000"/>
              <a:gd name="connsiteY60" fmla="*/ 4862009 h 5143500"/>
              <a:gd name="connsiteX61" fmla="*/ 754203 w 4572000"/>
              <a:gd name="connsiteY61" fmla="*/ 4944812 h 5143500"/>
              <a:gd name="connsiteX62" fmla="*/ 760019 w 4572000"/>
              <a:gd name="connsiteY62" fmla="*/ 4950628 h 5143500"/>
              <a:gd name="connsiteX63" fmla="*/ 786161 w 4572000"/>
              <a:gd name="connsiteY63" fmla="*/ 4950628 h 5143500"/>
              <a:gd name="connsiteX64" fmla="*/ 791977 w 4572000"/>
              <a:gd name="connsiteY64" fmla="*/ 4944812 h 5143500"/>
              <a:gd name="connsiteX65" fmla="*/ 791977 w 4572000"/>
              <a:gd name="connsiteY65" fmla="*/ 4944762 h 5143500"/>
              <a:gd name="connsiteX66" fmla="*/ 792396 w 4572000"/>
              <a:gd name="connsiteY66" fmla="*/ 4944348 h 5143500"/>
              <a:gd name="connsiteX67" fmla="*/ 792396 w 4572000"/>
              <a:gd name="connsiteY67" fmla="*/ 4857065 h 5143500"/>
              <a:gd name="connsiteX68" fmla="*/ 775798 w 4572000"/>
              <a:gd name="connsiteY68" fmla="*/ 4816682 h 5143500"/>
              <a:gd name="connsiteX69" fmla="*/ 775550 w 4572000"/>
              <a:gd name="connsiteY69" fmla="*/ 4816558 h 5143500"/>
              <a:gd name="connsiteX70" fmla="*/ 775487 w 4572000"/>
              <a:gd name="connsiteY70" fmla="*/ 4816471 h 5143500"/>
              <a:gd name="connsiteX71" fmla="*/ 725444 w 4572000"/>
              <a:gd name="connsiteY71" fmla="*/ 4802455 h 5143500"/>
              <a:gd name="connsiteX72" fmla="*/ 559835 w 4572000"/>
              <a:gd name="connsiteY72" fmla="*/ 4802455 h 5143500"/>
              <a:gd name="connsiteX73" fmla="*/ 529663 w 4572000"/>
              <a:gd name="connsiteY73" fmla="*/ 4807762 h 5143500"/>
              <a:gd name="connsiteX74" fmla="*/ 529596 w 4572000"/>
              <a:gd name="connsiteY74" fmla="*/ 4807805 h 5143500"/>
              <a:gd name="connsiteX75" fmla="*/ 528373 w 4572000"/>
              <a:gd name="connsiteY75" fmla="*/ 4808018 h 5143500"/>
              <a:gd name="connsiteX76" fmla="*/ 483587 w 4572000"/>
              <a:gd name="connsiteY76" fmla="*/ 4877877 h 5143500"/>
              <a:gd name="connsiteX77" fmla="*/ 526397 w 4572000"/>
              <a:gd name="connsiteY77" fmla="*/ 4947825 h 5143500"/>
              <a:gd name="connsiteX78" fmla="*/ 527143 w 4572000"/>
              <a:gd name="connsiteY78" fmla="*/ 4947947 h 5143500"/>
              <a:gd name="connsiteX79" fmla="*/ 527701 w 4572000"/>
              <a:gd name="connsiteY79" fmla="*/ 4948307 h 5143500"/>
              <a:gd name="connsiteX80" fmla="*/ 559257 w 4572000"/>
              <a:gd name="connsiteY80" fmla="*/ 4953533 h 5143500"/>
              <a:gd name="connsiteX81" fmla="*/ 617069 w 4572000"/>
              <a:gd name="connsiteY81" fmla="*/ 4941908 h 5143500"/>
              <a:gd name="connsiteX82" fmla="*/ 624338 w 4572000"/>
              <a:gd name="connsiteY82" fmla="*/ 4930284 h 5143500"/>
              <a:gd name="connsiteX83" fmla="*/ 624338 w 4572000"/>
              <a:gd name="connsiteY83" fmla="*/ 4824821 h 5143500"/>
              <a:gd name="connsiteX84" fmla="*/ 617069 w 4572000"/>
              <a:gd name="connsiteY84" fmla="*/ 4813204 h 5143500"/>
              <a:gd name="connsiteX85" fmla="*/ 559835 w 4572000"/>
              <a:gd name="connsiteY85" fmla="*/ 4802455 h 5143500"/>
              <a:gd name="connsiteX86" fmla="*/ 398012 w 4572000"/>
              <a:gd name="connsiteY86" fmla="*/ 4801292 h 5143500"/>
              <a:gd name="connsiteX87" fmla="*/ 396528 w 4572000"/>
              <a:gd name="connsiteY87" fmla="*/ 4801750 h 5143500"/>
              <a:gd name="connsiteX88" fmla="*/ 395863 w 4572000"/>
              <a:gd name="connsiteY88" fmla="*/ 4801582 h 5143500"/>
              <a:gd name="connsiteX89" fmla="*/ 331528 w 4572000"/>
              <a:gd name="connsiteY89" fmla="*/ 4853603 h 5143500"/>
              <a:gd name="connsiteX90" fmla="*/ 425688 w 4572000"/>
              <a:gd name="connsiteY90" fmla="*/ 4933656 h 5143500"/>
              <a:gd name="connsiteX91" fmla="*/ 423937 w 4572000"/>
              <a:gd name="connsiteY91" fmla="*/ 4944348 h 5143500"/>
              <a:gd name="connsiteX92" fmla="*/ 423646 w 4572000"/>
              <a:gd name="connsiteY92" fmla="*/ 4946089 h 5143500"/>
              <a:gd name="connsiteX93" fmla="*/ 428030 w 4572000"/>
              <a:gd name="connsiteY93" fmla="*/ 4950134 h 5143500"/>
              <a:gd name="connsiteX94" fmla="*/ 429441 w 4572000"/>
              <a:gd name="connsiteY94" fmla="*/ 4950134 h 5143500"/>
              <a:gd name="connsiteX95" fmla="*/ 429970 w 4572000"/>
              <a:gd name="connsiteY95" fmla="*/ 4950628 h 5143500"/>
              <a:gd name="connsiteX96" fmla="*/ 456122 w 4572000"/>
              <a:gd name="connsiteY96" fmla="*/ 4950628 h 5143500"/>
              <a:gd name="connsiteX97" fmla="*/ 463669 w 4572000"/>
              <a:gd name="connsiteY97" fmla="*/ 4944812 h 5143500"/>
              <a:gd name="connsiteX98" fmla="*/ 465995 w 4572000"/>
              <a:gd name="connsiteY98" fmla="*/ 4928255 h 5143500"/>
              <a:gd name="connsiteX99" fmla="*/ 372446 w 4572000"/>
              <a:gd name="connsiteY99" fmla="*/ 4850972 h 5143500"/>
              <a:gd name="connsiteX100" fmla="*/ 378875 w 4572000"/>
              <a:gd name="connsiteY100" fmla="*/ 4840371 h 5143500"/>
              <a:gd name="connsiteX101" fmla="*/ 395405 w 4572000"/>
              <a:gd name="connsiteY101" fmla="*/ 4836760 h 5143500"/>
              <a:gd name="connsiteX102" fmla="*/ 438849 w 4572000"/>
              <a:gd name="connsiteY102" fmla="*/ 4849557 h 5143500"/>
              <a:gd name="connsiteX103" fmla="*/ 443233 w 4572000"/>
              <a:gd name="connsiteY103" fmla="*/ 4850714 h 5143500"/>
              <a:gd name="connsiteX104" fmla="*/ 443816 w 4572000"/>
              <a:gd name="connsiteY104" fmla="*/ 4850348 h 5143500"/>
              <a:gd name="connsiteX105" fmla="*/ 445075 w 4572000"/>
              <a:gd name="connsiteY105" fmla="*/ 4850684 h 5143500"/>
              <a:gd name="connsiteX106" fmla="*/ 451468 w 4572000"/>
              <a:gd name="connsiteY106" fmla="*/ 4846616 h 5143500"/>
              <a:gd name="connsiteX107" fmla="*/ 460477 w 4572000"/>
              <a:gd name="connsiteY107" fmla="*/ 4827435 h 5143500"/>
              <a:gd name="connsiteX108" fmla="*/ 461640 w 4572000"/>
              <a:gd name="connsiteY108" fmla="*/ 4822502 h 5143500"/>
              <a:gd name="connsiteX109" fmla="*/ 458151 w 4572000"/>
              <a:gd name="connsiteY109" fmla="*/ 4816686 h 5143500"/>
              <a:gd name="connsiteX110" fmla="*/ 398012 w 4572000"/>
              <a:gd name="connsiteY110" fmla="*/ 4801292 h 5143500"/>
              <a:gd name="connsiteX111" fmla="*/ 1053744 w 4572000"/>
              <a:gd name="connsiteY111" fmla="*/ 4747249 h 5143500"/>
              <a:gd name="connsiteX112" fmla="*/ 994182 w 4572000"/>
              <a:gd name="connsiteY112" fmla="*/ 4808264 h 5143500"/>
              <a:gd name="connsiteX113" fmla="*/ 994182 w 4572000"/>
              <a:gd name="connsiteY113" fmla="*/ 4944812 h 5143500"/>
              <a:gd name="connsiteX114" fmla="*/ 999998 w 4572000"/>
              <a:gd name="connsiteY114" fmla="*/ 4950628 h 5143500"/>
              <a:gd name="connsiteX115" fmla="*/ 1025852 w 4572000"/>
              <a:gd name="connsiteY115" fmla="*/ 4950628 h 5143500"/>
              <a:gd name="connsiteX116" fmla="*/ 1026345 w 4572000"/>
              <a:gd name="connsiteY116" fmla="*/ 4950134 h 5143500"/>
              <a:gd name="connsiteX117" fmla="*/ 1027795 w 4572000"/>
              <a:gd name="connsiteY117" fmla="*/ 4950134 h 5143500"/>
              <a:gd name="connsiteX118" fmla="*/ 1033640 w 4572000"/>
              <a:gd name="connsiteY118" fmla="*/ 4944348 h 5143500"/>
              <a:gd name="connsiteX119" fmla="*/ 1033640 w 4572000"/>
              <a:gd name="connsiteY119" fmla="*/ 4837419 h 5143500"/>
              <a:gd name="connsiteX120" fmla="*/ 1070781 w 4572000"/>
              <a:gd name="connsiteY120" fmla="*/ 4837419 h 5143500"/>
              <a:gd name="connsiteX121" fmla="*/ 1076626 w 4572000"/>
              <a:gd name="connsiteY121" fmla="*/ 4831634 h 5143500"/>
              <a:gd name="connsiteX122" fmla="*/ 1076626 w 4572000"/>
              <a:gd name="connsiteY122" fmla="*/ 4811692 h 5143500"/>
              <a:gd name="connsiteX123" fmla="*/ 1070781 w 4572000"/>
              <a:gd name="connsiteY123" fmla="*/ 4805627 h 5143500"/>
              <a:gd name="connsiteX124" fmla="*/ 1068815 w 4572000"/>
              <a:gd name="connsiteY124" fmla="*/ 4805627 h 5143500"/>
              <a:gd name="connsiteX125" fmla="*/ 1068560 w 4572000"/>
              <a:gd name="connsiteY125" fmla="*/ 4805359 h 5143500"/>
              <a:gd name="connsiteX126" fmla="*/ 1033640 w 4572000"/>
              <a:gd name="connsiteY126" fmla="*/ 4805359 h 5143500"/>
              <a:gd name="connsiteX127" fmla="*/ 1033640 w 4572000"/>
              <a:gd name="connsiteY127" fmla="*/ 4802443 h 5143500"/>
              <a:gd name="connsiteX128" fmla="*/ 1056749 w 4572000"/>
              <a:gd name="connsiteY128" fmla="*/ 4778457 h 5143500"/>
              <a:gd name="connsiteX129" fmla="*/ 1071072 w 4572000"/>
              <a:gd name="connsiteY129" fmla="*/ 4779901 h 5143500"/>
              <a:gd name="connsiteX130" fmla="*/ 1076626 w 4572000"/>
              <a:gd name="connsiteY130" fmla="*/ 4774411 h 5143500"/>
              <a:gd name="connsiteX131" fmla="*/ 1079557 w 4572000"/>
              <a:gd name="connsiteY131" fmla="*/ 4759385 h 5143500"/>
              <a:gd name="connsiteX132" fmla="*/ 1080138 w 4572000"/>
              <a:gd name="connsiteY132" fmla="*/ 4755627 h 5143500"/>
              <a:gd name="connsiteX133" fmla="*/ 1074293 w 4572000"/>
              <a:gd name="connsiteY133" fmla="*/ 4749848 h 5143500"/>
              <a:gd name="connsiteX134" fmla="*/ 1072405 w 4572000"/>
              <a:gd name="connsiteY134" fmla="*/ 4749641 h 5143500"/>
              <a:gd name="connsiteX135" fmla="*/ 1072049 w 4572000"/>
              <a:gd name="connsiteY135" fmla="*/ 4749285 h 5143500"/>
              <a:gd name="connsiteX136" fmla="*/ 1053744 w 4572000"/>
              <a:gd name="connsiteY136" fmla="*/ 4747249 h 5143500"/>
              <a:gd name="connsiteX137" fmla="*/ 1115152 w 4572000"/>
              <a:gd name="connsiteY137" fmla="*/ 4747131 h 5143500"/>
              <a:gd name="connsiteX138" fmla="*/ 1095105 w 4572000"/>
              <a:gd name="connsiteY138" fmla="*/ 4767478 h 5143500"/>
              <a:gd name="connsiteX139" fmla="*/ 1116018 w 4572000"/>
              <a:gd name="connsiteY139" fmla="*/ 4787818 h 5143500"/>
              <a:gd name="connsiteX140" fmla="*/ 1136066 w 4572000"/>
              <a:gd name="connsiteY140" fmla="*/ 4767481 h 5143500"/>
              <a:gd name="connsiteX141" fmla="*/ 1115152 w 4572000"/>
              <a:gd name="connsiteY141" fmla="*/ 4747131 h 5143500"/>
              <a:gd name="connsiteX142" fmla="*/ 0 w 4572000"/>
              <a:gd name="connsiteY142" fmla="*/ 0 h 5143500"/>
              <a:gd name="connsiteX143" fmla="*/ 4572000 w 4572000"/>
              <a:gd name="connsiteY143" fmla="*/ 0 h 5143500"/>
              <a:gd name="connsiteX144" fmla="*/ 4572000 w 4572000"/>
              <a:gd name="connsiteY144" fmla="*/ 5143500 h 5143500"/>
              <a:gd name="connsiteX145" fmla="*/ 0 w 4572000"/>
              <a:gd name="connsiteY145"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572000" h="5143500">
                <a:moveTo>
                  <a:pt x="351364" y="4913481"/>
                </a:moveTo>
                <a:cubicBezTo>
                  <a:pt x="339457" y="4913486"/>
                  <a:pt x="331613" y="4921037"/>
                  <a:pt x="331614" y="4933530"/>
                </a:cubicBezTo>
                <a:cubicBezTo>
                  <a:pt x="331609" y="4945734"/>
                  <a:pt x="339457" y="4953580"/>
                  <a:pt x="352238" y="4953582"/>
                </a:cubicBezTo>
                <a:cubicBezTo>
                  <a:pt x="364154" y="4953577"/>
                  <a:pt x="371991" y="4945737"/>
                  <a:pt x="371988" y="4933533"/>
                </a:cubicBezTo>
                <a:cubicBezTo>
                  <a:pt x="371996" y="4921039"/>
                  <a:pt x="364154" y="4913482"/>
                  <a:pt x="351364" y="4913481"/>
                </a:cubicBezTo>
                <a:close/>
                <a:moveTo>
                  <a:pt x="892594" y="4837587"/>
                </a:moveTo>
                <a:lnTo>
                  <a:pt x="917847" y="4847631"/>
                </a:lnTo>
                <a:cubicBezTo>
                  <a:pt x="924092" y="4854457"/>
                  <a:pt x="927649" y="4864625"/>
                  <a:pt x="927649" y="4877990"/>
                </a:cubicBezTo>
                <a:cubicBezTo>
                  <a:pt x="927649" y="4891355"/>
                  <a:pt x="924092" y="4901524"/>
                  <a:pt x="918101" y="4908353"/>
                </a:cubicBezTo>
                <a:lnTo>
                  <a:pt x="894867" y="4918277"/>
                </a:lnTo>
                <a:lnTo>
                  <a:pt x="868934" y="4908080"/>
                </a:lnTo>
                <a:cubicBezTo>
                  <a:pt x="862646" y="4901288"/>
                  <a:pt x="859063" y="4891172"/>
                  <a:pt x="859063" y="4877877"/>
                </a:cubicBezTo>
                <a:cubicBezTo>
                  <a:pt x="859063" y="4864582"/>
                  <a:pt x="862646" y="4854468"/>
                  <a:pt x="868679" y="4847677"/>
                </a:cubicBezTo>
                <a:close/>
                <a:moveTo>
                  <a:pt x="559058" y="4837499"/>
                </a:moveTo>
                <a:lnTo>
                  <a:pt x="578337" y="4840021"/>
                </a:lnTo>
                <a:cubicBezTo>
                  <a:pt x="583310" y="4841465"/>
                  <a:pt x="585644" y="4843483"/>
                  <a:pt x="585644" y="4847817"/>
                </a:cubicBezTo>
                <a:lnTo>
                  <a:pt x="585644" y="4907937"/>
                </a:lnTo>
                <a:cubicBezTo>
                  <a:pt x="585644" y="4912270"/>
                  <a:pt x="583310" y="4914296"/>
                  <a:pt x="578337" y="4915741"/>
                </a:cubicBezTo>
                <a:lnTo>
                  <a:pt x="558606" y="4918322"/>
                </a:lnTo>
                <a:lnTo>
                  <a:pt x="534560" y="4909442"/>
                </a:lnTo>
                <a:cubicBezTo>
                  <a:pt x="527878" y="4902976"/>
                  <a:pt x="523520" y="4892806"/>
                  <a:pt x="523520" y="4877990"/>
                </a:cubicBezTo>
                <a:cubicBezTo>
                  <a:pt x="523520" y="4863173"/>
                  <a:pt x="527878" y="4853005"/>
                  <a:pt x="534560" y="4846542"/>
                </a:cubicBezTo>
                <a:close/>
                <a:moveTo>
                  <a:pt x="1101681" y="4805359"/>
                </a:moveTo>
                <a:cubicBezTo>
                  <a:pt x="1098193" y="4805359"/>
                  <a:pt x="1095865" y="4807677"/>
                  <a:pt x="1095865" y="4811167"/>
                </a:cubicBezTo>
                <a:lnTo>
                  <a:pt x="1095865" y="4944812"/>
                </a:lnTo>
                <a:cubicBezTo>
                  <a:pt x="1095865" y="4948301"/>
                  <a:pt x="1098193" y="4950628"/>
                  <a:pt x="1101681" y="4950628"/>
                </a:cubicBezTo>
                <a:lnTo>
                  <a:pt x="1127824" y="4950628"/>
                </a:lnTo>
                <a:lnTo>
                  <a:pt x="1128318" y="4950134"/>
                </a:lnTo>
                <a:lnTo>
                  <a:pt x="1130432" y="4950134"/>
                </a:lnTo>
                <a:cubicBezTo>
                  <a:pt x="1133944" y="4950134"/>
                  <a:pt x="1136286" y="4947819"/>
                  <a:pt x="1136286" y="4944348"/>
                </a:cubicBezTo>
                <a:lnTo>
                  <a:pt x="1136286" y="4811405"/>
                </a:lnTo>
                <a:cubicBezTo>
                  <a:pt x="1136286" y="4807934"/>
                  <a:pt x="1133944" y="4805627"/>
                  <a:pt x="1130432" y="4805627"/>
                </a:cubicBezTo>
                <a:lnTo>
                  <a:pt x="1128093" y="4805627"/>
                </a:lnTo>
                <a:lnTo>
                  <a:pt x="1127824" y="4805359"/>
                </a:lnTo>
                <a:close/>
                <a:moveTo>
                  <a:pt x="891921" y="4802455"/>
                </a:moveTo>
                <a:cubicBezTo>
                  <a:pt x="848338" y="4802455"/>
                  <a:pt x="819860" y="4834118"/>
                  <a:pt x="819860" y="4877990"/>
                </a:cubicBezTo>
                <a:cubicBezTo>
                  <a:pt x="819860" y="4921862"/>
                  <a:pt x="848338" y="4953533"/>
                  <a:pt x="893950" y="4953533"/>
                </a:cubicBezTo>
                <a:cubicBezTo>
                  <a:pt x="904845" y="4953533"/>
                  <a:pt x="914796" y="4951553"/>
                  <a:pt x="923594" y="4947899"/>
                </a:cubicBezTo>
                <a:lnTo>
                  <a:pt x="924072" y="4947569"/>
                </a:lnTo>
                <a:lnTo>
                  <a:pt x="924870" y="4947419"/>
                </a:lnTo>
                <a:cubicBezTo>
                  <a:pt x="951435" y="4936512"/>
                  <a:pt x="967554" y="4910608"/>
                  <a:pt x="967554" y="4877877"/>
                </a:cubicBezTo>
                <a:cubicBezTo>
                  <a:pt x="967554" y="4845146"/>
                  <a:pt x="951435" y="4819246"/>
                  <a:pt x="924009" y="4808342"/>
                </a:cubicBezTo>
                <a:lnTo>
                  <a:pt x="922788" y="4808122"/>
                </a:lnTo>
                <a:lnTo>
                  <a:pt x="922738" y="4808088"/>
                </a:lnTo>
                <a:cubicBezTo>
                  <a:pt x="913655" y="4804434"/>
                  <a:pt x="903323" y="4802455"/>
                  <a:pt x="891921" y="4802455"/>
                </a:cubicBezTo>
                <a:close/>
                <a:moveTo>
                  <a:pt x="725444" y="4802455"/>
                </a:moveTo>
                <a:cubicBezTo>
                  <a:pt x="708302" y="4802455"/>
                  <a:pt x="688256" y="4805359"/>
                  <a:pt x="667046" y="4812907"/>
                </a:cubicBezTo>
                <a:lnTo>
                  <a:pt x="666934" y="4813086"/>
                </a:lnTo>
                <a:lnTo>
                  <a:pt x="666651" y="4813136"/>
                </a:lnTo>
                <a:cubicBezTo>
                  <a:pt x="662557" y="4814581"/>
                  <a:pt x="659335" y="4818052"/>
                  <a:pt x="659335" y="4824699"/>
                </a:cubicBezTo>
                <a:lnTo>
                  <a:pt x="659335" y="4944348"/>
                </a:lnTo>
                <a:lnTo>
                  <a:pt x="659778" y="4944785"/>
                </a:lnTo>
                <a:lnTo>
                  <a:pt x="659778" y="4944812"/>
                </a:lnTo>
                <a:cubicBezTo>
                  <a:pt x="659778" y="4948301"/>
                  <a:pt x="662104" y="4950628"/>
                  <a:pt x="665594" y="4950628"/>
                </a:cubicBezTo>
                <a:lnTo>
                  <a:pt x="691737" y="4950628"/>
                </a:lnTo>
                <a:cubicBezTo>
                  <a:pt x="695226" y="4950628"/>
                  <a:pt x="697553" y="4948301"/>
                  <a:pt x="697553" y="4944812"/>
                </a:cubicBezTo>
                <a:lnTo>
                  <a:pt x="697553" y="4847194"/>
                </a:lnTo>
                <a:lnTo>
                  <a:pt x="704449" y="4839717"/>
                </a:lnTo>
                <a:lnTo>
                  <a:pt x="726010" y="4837419"/>
                </a:lnTo>
                <a:lnTo>
                  <a:pt x="746014" y="4843168"/>
                </a:lnTo>
                <a:lnTo>
                  <a:pt x="754203" y="4862009"/>
                </a:lnTo>
                <a:lnTo>
                  <a:pt x="754203" y="4944812"/>
                </a:lnTo>
                <a:cubicBezTo>
                  <a:pt x="754203" y="4948301"/>
                  <a:pt x="756529" y="4950628"/>
                  <a:pt x="760019" y="4950628"/>
                </a:cubicBezTo>
                <a:lnTo>
                  <a:pt x="786161" y="4950628"/>
                </a:lnTo>
                <a:cubicBezTo>
                  <a:pt x="789651" y="4950628"/>
                  <a:pt x="791977" y="4948301"/>
                  <a:pt x="791977" y="4944812"/>
                </a:cubicBezTo>
                <a:lnTo>
                  <a:pt x="791977" y="4944762"/>
                </a:lnTo>
                <a:lnTo>
                  <a:pt x="792396" y="4944348"/>
                </a:lnTo>
                <a:lnTo>
                  <a:pt x="792396" y="4857065"/>
                </a:lnTo>
                <a:cubicBezTo>
                  <a:pt x="792396" y="4839438"/>
                  <a:pt x="786911" y="4825856"/>
                  <a:pt x="775798" y="4816682"/>
                </a:cubicBezTo>
                <a:lnTo>
                  <a:pt x="775550" y="4816558"/>
                </a:lnTo>
                <a:lnTo>
                  <a:pt x="775487" y="4816471"/>
                </a:lnTo>
                <a:cubicBezTo>
                  <a:pt x="764446" y="4807248"/>
                  <a:pt x="747813" y="4802455"/>
                  <a:pt x="725444" y="4802455"/>
                </a:cubicBezTo>
                <a:close/>
                <a:moveTo>
                  <a:pt x="559835" y="4802455"/>
                </a:moveTo>
                <a:cubicBezTo>
                  <a:pt x="548869" y="4802455"/>
                  <a:pt x="538720" y="4804289"/>
                  <a:pt x="529663" y="4807762"/>
                </a:cubicBezTo>
                <a:lnTo>
                  <a:pt x="529596" y="4807805"/>
                </a:lnTo>
                <a:lnTo>
                  <a:pt x="528373" y="4808018"/>
                </a:lnTo>
                <a:cubicBezTo>
                  <a:pt x="501027" y="4818381"/>
                  <a:pt x="483587" y="4843416"/>
                  <a:pt x="483587" y="4877877"/>
                </a:cubicBezTo>
                <a:cubicBezTo>
                  <a:pt x="483587" y="4912775"/>
                  <a:pt x="498720" y="4937596"/>
                  <a:pt x="526397" y="4947825"/>
                </a:cubicBezTo>
                <a:lnTo>
                  <a:pt x="527143" y="4947947"/>
                </a:lnTo>
                <a:lnTo>
                  <a:pt x="527701" y="4948307"/>
                </a:lnTo>
                <a:cubicBezTo>
                  <a:pt x="536867" y="4951735"/>
                  <a:pt x="547417" y="4953533"/>
                  <a:pt x="559257" y="4953533"/>
                </a:cubicBezTo>
                <a:cubicBezTo>
                  <a:pt x="578429" y="4953533"/>
                  <a:pt x="597023" y="4950331"/>
                  <a:pt x="617069" y="4941908"/>
                </a:cubicBezTo>
                <a:cubicBezTo>
                  <a:pt x="621723" y="4939879"/>
                  <a:pt x="624338" y="4936678"/>
                  <a:pt x="624338" y="4930284"/>
                </a:cubicBezTo>
                <a:lnTo>
                  <a:pt x="624338" y="4824821"/>
                </a:lnTo>
                <a:cubicBezTo>
                  <a:pt x="624338" y="4818138"/>
                  <a:pt x="621723" y="4814946"/>
                  <a:pt x="617069" y="4813204"/>
                </a:cubicBezTo>
                <a:cubicBezTo>
                  <a:pt x="597898" y="4805936"/>
                  <a:pt x="579880" y="4802455"/>
                  <a:pt x="559835" y="4802455"/>
                </a:cubicBezTo>
                <a:close/>
                <a:moveTo>
                  <a:pt x="398012" y="4801292"/>
                </a:moveTo>
                <a:lnTo>
                  <a:pt x="396528" y="4801750"/>
                </a:lnTo>
                <a:lnTo>
                  <a:pt x="395863" y="4801582"/>
                </a:lnTo>
                <a:cubicBezTo>
                  <a:pt x="356679" y="4801582"/>
                  <a:pt x="331528" y="4822385"/>
                  <a:pt x="331528" y="4853603"/>
                </a:cubicBezTo>
                <a:cubicBezTo>
                  <a:pt x="331528" y="4914871"/>
                  <a:pt x="425688" y="4891154"/>
                  <a:pt x="425688" y="4933656"/>
                </a:cubicBezTo>
                <a:cubicBezTo>
                  <a:pt x="425688" y="4937989"/>
                  <a:pt x="425107" y="4940590"/>
                  <a:pt x="423937" y="4944348"/>
                </a:cubicBezTo>
                <a:cubicBezTo>
                  <a:pt x="423646" y="4944931"/>
                  <a:pt x="423646" y="4945505"/>
                  <a:pt x="423646" y="4946089"/>
                </a:cubicBezTo>
                <a:cubicBezTo>
                  <a:pt x="423646" y="4948394"/>
                  <a:pt x="425107" y="4950134"/>
                  <a:pt x="428030" y="4950134"/>
                </a:cubicBezTo>
                <a:lnTo>
                  <a:pt x="429441" y="4950134"/>
                </a:lnTo>
                <a:lnTo>
                  <a:pt x="429970" y="4950628"/>
                </a:lnTo>
                <a:lnTo>
                  <a:pt x="456122" y="4950628"/>
                </a:lnTo>
                <a:cubicBezTo>
                  <a:pt x="460477" y="4950628"/>
                  <a:pt x="462217" y="4949176"/>
                  <a:pt x="463669" y="4944812"/>
                </a:cubicBezTo>
                <a:cubicBezTo>
                  <a:pt x="465419" y="4939879"/>
                  <a:pt x="465995" y="4933196"/>
                  <a:pt x="465995" y="4928255"/>
                </a:cubicBezTo>
                <a:cubicBezTo>
                  <a:pt x="465995" y="4862299"/>
                  <a:pt x="372446" y="4878177"/>
                  <a:pt x="372446" y="4850972"/>
                </a:cubicBezTo>
                <a:cubicBezTo>
                  <a:pt x="372446" y="4846523"/>
                  <a:pt x="374698" y="4842891"/>
                  <a:pt x="378875" y="4840371"/>
                </a:cubicBezTo>
                <a:lnTo>
                  <a:pt x="395405" y="4836760"/>
                </a:lnTo>
                <a:lnTo>
                  <a:pt x="438849" y="4849557"/>
                </a:lnTo>
                <a:cubicBezTo>
                  <a:pt x="440310" y="4850418"/>
                  <a:pt x="441772" y="4850714"/>
                  <a:pt x="443233" y="4850714"/>
                </a:cubicBezTo>
                <a:lnTo>
                  <a:pt x="443816" y="4850348"/>
                </a:lnTo>
                <a:lnTo>
                  <a:pt x="445075" y="4850684"/>
                </a:lnTo>
                <a:cubicBezTo>
                  <a:pt x="447690" y="4850684"/>
                  <a:pt x="450306" y="4849231"/>
                  <a:pt x="451468" y="4846616"/>
                </a:cubicBezTo>
                <a:lnTo>
                  <a:pt x="460477" y="4827435"/>
                </a:lnTo>
                <a:cubicBezTo>
                  <a:pt x="461318" y="4825652"/>
                  <a:pt x="461640" y="4823954"/>
                  <a:pt x="461640" y="4822502"/>
                </a:cubicBezTo>
                <a:cubicBezTo>
                  <a:pt x="461640" y="4820176"/>
                  <a:pt x="460486" y="4817858"/>
                  <a:pt x="458151" y="4816686"/>
                </a:cubicBezTo>
                <a:cubicBezTo>
                  <a:pt x="440142" y="4806226"/>
                  <a:pt x="418636" y="4801292"/>
                  <a:pt x="398012" y="4801292"/>
                </a:cubicBezTo>
                <a:close/>
                <a:moveTo>
                  <a:pt x="1053744" y="4747249"/>
                </a:moveTo>
                <a:cubicBezTo>
                  <a:pt x="1017718" y="4747249"/>
                  <a:pt x="994182" y="4766420"/>
                  <a:pt x="994182" y="4808264"/>
                </a:cubicBezTo>
                <a:lnTo>
                  <a:pt x="994182" y="4944812"/>
                </a:lnTo>
                <a:cubicBezTo>
                  <a:pt x="994182" y="4948301"/>
                  <a:pt x="996508" y="4950628"/>
                  <a:pt x="999998" y="4950628"/>
                </a:cubicBezTo>
                <a:lnTo>
                  <a:pt x="1025852" y="4950628"/>
                </a:lnTo>
                <a:lnTo>
                  <a:pt x="1026345" y="4950134"/>
                </a:lnTo>
                <a:lnTo>
                  <a:pt x="1027795" y="4950134"/>
                </a:lnTo>
                <a:cubicBezTo>
                  <a:pt x="1031307" y="4950134"/>
                  <a:pt x="1033640" y="4947819"/>
                  <a:pt x="1033640" y="4944348"/>
                </a:cubicBezTo>
                <a:lnTo>
                  <a:pt x="1033640" y="4837419"/>
                </a:lnTo>
                <a:lnTo>
                  <a:pt x="1070781" y="4837419"/>
                </a:lnTo>
                <a:cubicBezTo>
                  <a:pt x="1074584" y="4837419"/>
                  <a:pt x="1076626" y="4835105"/>
                  <a:pt x="1076626" y="4831634"/>
                </a:cubicBezTo>
                <a:lnTo>
                  <a:pt x="1076626" y="4811692"/>
                </a:lnTo>
                <a:cubicBezTo>
                  <a:pt x="1076626" y="4807934"/>
                  <a:pt x="1074584" y="4805627"/>
                  <a:pt x="1070781" y="4805627"/>
                </a:cubicBezTo>
                <a:lnTo>
                  <a:pt x="1068815" y="4805627"/>
                </a:lnTo>
                <a:lnTo>
                  <a:pt x="1068560" y="4805359"/>
                </a:lnTo>
                <a:lnTo>
                  <a:pt x="1033640" y="4805359"/>
                </a:lnTo>
                <a:lnTo>
                  <a:pt x="1033640" y="4802443"/>
                </a:lnTo>
                <a:cubicBezTo>
                  <a:pt x="1033640" y="4786548"/>
                  <a:pt x="1040664" y="4778457"/>
                  <a:pt x="1056749" y="4778457"/>
                </a:cubicBezTo>
                <a:cubicBezTo>
                  <a:pt x="1062594" y="4778457"/>
                  <a:pt x="1068893" y="4779901"/>
                  <a:pt x="1071072" y="4779901"/>
                </a:cubicBezTo>
                <a:cubicBezTo>
                  <a:pt x="1074584" y="4779901"/>
                  <a:pt x="1076046" y="4777882"/>
                  <a:pt x="1076626" y="4774411"/>
                </a:cubicBezTo>
                <a:lnTo>
                  <a:pt x="1079557" y="4759385"/>
                </a:lnTo>
                <a:cubicBezTo>
                  <a:pt x="1079814" y="4758050"/>
                  <a:pt x="1080138" y="4756876"/>
                  <a:pt x="1080138" y="4755627"/>
                </a:cubicBezTo>
                <a:cubicBezTo>
                  <a:pt x="1080138" y="4752417"/>
                  <a:pt x="1078387" y="4750711"/>
                  <a:pt x="1074293" y="4749848"/>
                </a:cubicBezTo>
                <a:lnTo>
                  <a:pt x="1072405" y="4749641"/>
                </a:lnTo>
                <a:lnTo>
                  <a:pt x="1072049" y="4749285"/>
                </a:lnTo>
                <a:cubicBezTo>
                  <a:pt x="1066233" y="4747834"/>
                  <a:pt x="1059942" y="4747249"/>
                  <a:pt x="1053744" y="4747249"/>
                </a:cubicBezTo>
                <a:close/>
                <a:moveTo>
                  <a:pt x="1115152" y="4747131"/>
                </a:moveTo>
                <a:cubicBezTo>
                  <a:pt x="1102948" y="4747139"/>
                  <a:pt x="1095102" y="4754688"/>
                  <a:pt x="1095105" y="4767478"/>
                </a:cubicBezTo>
                <a:cubicBezTo>
                  <a:pt x="1095102" y="4779971"/>
                  <a:pt x="1102948" y="4787811"/>
                  <a:pt x="1116018" y="4787818"/>
                </a:cubicBezTo>
                <a:cubicBezTo>
                  <a:pt x="1127933" y="4787817"/>
                  <a:pt x="1136071" y="4779974"/>
                  <a:pt x="1136066" y="4767481"/>
                </a:cubicBezTo>
                <a:cubicBezTo>
                  <a:pt x="1136071" y="4754690"/>
                  <a:pt x="1127933" y="4747137"/>
                  <a:pt x="1115152" y="4747131"/>
                </a:cubicBezTo>
                <a:close/>
                <a:moveTo>
                  <a:pt x="0" y="0"/>
                </a:moveTo>
                <a:lnTo>
                  <a:pt x="4572000" y="0"/>
                </a:lnTo>
                <a:lnTo>
                  <a:pt x="4572000" y="5143500"/>
                </a:lnTo>
                <a:lnTo>
                  <a:pt x="0" y="5143500"/>
                </a:lnTo>
                <a:close/>
              </a:path>
            </a:pathLst>
          </a:custGeom>
        </p:spPr>
        <p:txBody>
          <a:bodyPr wrap="square">
            <a:noAutofit/>
          </a:bodyPr>
          <a:lstStyle>
            <a:lvl1pPr>
              <a:defRPr>
                <a:noFill/>
              </a:defRPr>
            </a:lvl1pPr>
          </a:lstStyle>
          <a:p>
            <a:r>
              <a:rPr lang="en-US"/>
              <a:t>Click icon to add picture</a:t>
            </a:r>
            <a:endParaRPr lang="fr-FR"/>
          </a:p>
        </p:txBody>
      </p:sp>
      <p:sp>
        <p:nvSpPr>
          <p:cNvPr id="12" name="Espace réservé du graphique SmartArt 11">
            <a:extLst>
              <a:ext uri="{FF2B5EF4-FFF2-40B4-BE49-F238E27FC236}">
                <a16:creationId xmlns:a16="http://schemas.microsoft.com/office/drawing/2014/main" id="{0F580B26-21D6-4630-AE3D-FB359C1C883E}"/>
              </a:ext>
            </a:extLst>
          </p:cNvPr>
          <p:cNvSpPr>
            <a:spLocks noGrp="1" noChangeAspect="1"/>
          </p:cNvSpPr>
          <p:nvPr>
            <p:ph type="dgm" sz="quarter" idx="14"/>
          </p:nvPr>
        </p:nvSpPr>
        <p:spPr>
          <a:xfrm>
            <a:off x="9216309" y="1901915"/>
            <a:ext cx="96687" cy="96000"/>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a:t>Click icon to add SmartArt graphic</a:t>
            </a:r>
            <a:endParaRPr lang="fr-FR"/>
          </a:p>
        </p:txBody>
      </p:sp>
      <p:sp>
        <p:nvSpPr>
          <p:cNvPr id="17" name="Espace réservé du graphique SmartArt 11">
            <a:extLst>
              <a:ext uri="{FF2B5EF4-FFF2-40B4-BE49-F238E27FC236}">
                <a16:creationId xmlns:a16="http://schemas.microsoft.com/office/drawing/2014/main" id="{16B17374-481A-4CE6-8974-CA84865A03CA}"/>
              </a:ext>
            </a:extLst>
          </p:cNvPr>
          <p:cNvSpPr>
            <a:spLocks noGrp="1" noChangeAspect="1"/>
          </p:cNvSpPr>
          <p:nvPr>
            <p:ph type="dgm" sz="quarter" idx="19"/>
          </p:nvPr>
        </p:nvSpPr>
        <p:spPr>
          <a:xfrm>
            <a:off x="9216309" y="4860087"/>
            <a:ext cx="96687" cy="96000"/>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a:t>Click icon to add SmartArt graphic</a:t>
            </a:r>
            <a:endParaRPr lang="fr-FR"/>
          </a:p>
        </p:txBody>
      </p:sp>
      <p:sp>
        <p:nvSpPr>
          <p:cNvPr id="7" name="Espace réservé du pied de page 6">
            <a:extLst>
              <a:ext uri="{FF2B5EF4-FFF2-40B4-BE49-F238E27FC236}">
                <a16:creationId xmlns:a16="http://schemas.microsoft.com/office/drawing/2014/main" id="{1748CB09-B51F-4AC1-A908-AF052BFFAB5C}"/>
              </a:ext>
            </a:extLst>
          </p:cNvPr>
          <p:cNvSpPr>
            <a:spLocks noGrp="1"/>
          </p:cNvSpPr>
          <p:nvPr>
            <p:ph type="ftr" sz="quarter" idx="24"/>
          </p:nvPr>
        </p:nvSpPr>
        <p:spPr/>
        <p:txBody>
          <a:bodyPr/>
          <a:lstStyle>
            <a:lvl1pPr>
              <a:defRPr>
                <a:solidFill>
                  <a:schemeClr val="accent1"/>
                </a:solidFill>
              </a:defRPr>
            </a:lvl1pPr>
          </a:lstStyle>
          <a:p>
            <a:r>
              <a:rPr lang="fr-FR"/>
              <a:t>1</a:t>
            </a:r>
          </a:p>
        </p:txBody>
      </p:sp>
      <p:sp>
        <p:nvSpPr>
          <p:cNvPr id="8" name="Espace réservé du numéro de diapositive 7">
            <a:extLst>
              <a:ext uri="{FF2B5EF4-FFF2-40B4-BE49-F238E27FC236}">
                <a16:creationId xmlns:a16="http://schemas.microsoft.com/office/drawing/2014/main" id="{C28E44FC-CC99-479F-B667-CC0B04AA1BEB}"/>
              </a:ext>
            </a:extLst>
          </p:cNvPr>
          <p:cNvSpPr>
            <a:spLocks noGrp="1"/>
          </p:cNvSpPr>
          <p:nvPr>
            <p:ph type="sldNum" sz="quarter" idx="25"/>
          </p:nvPr>
        </p:nvSpPr>
        <p:spPr/>
        <p:txBody>
          <a:bodyPr/>
          <a:lstStyle/>
          <a:p>
            <a:fld id="{6B54B0F7-55DD-40D6-B7F4-70B586885C0B}" type="slidenum">
              <a:rPr lang="fr-FR" smtClean="0"/>
              <a:pPr/>
              <a:t>‹#›</a:t>
            </a:fld>
            <a:endParaRPr lang="fr-FR"/>
          </a:p>
        </p:txBody>
      </p:sp>
      <p:sp>
        <p:nvSpPr>
          <p:cNvPr id="24" name="Espace réservé du texte 5">
            <a:extLst>
              <a:ext uri="{FF2B5EF4-FFF2-40B4-BE49-F238E27FC236}">
                <a16:creationId xmlns:a16="http://schemas.microsoft.com/office/drawing/2014/main" id="{013E5883-7FD1-4C44-9ADB-EE49A0891466}"/>
              </a:ext>
            </a:extLst>
          </p:cNvPr>
          <p:cNvSpPr>
            <a:spLocks noGrp="1"/>
          </p:cNvSpPr>
          <p:nvPr>
            <p:ph type="body" sz="quarter" idx="26"/>
          </p:nvPr>
        </p:nvSpPr>
        <p:spPr>
          <a:xfrm>
            <a:off x="7206602" y="2500883"/>
            <a:ext cx="4103397" cy="973837"/>
          </a:xfrm>
        </p:spPr>
        <p:txBody>
          <a:bodyPr anchor="b">
            <a:noAutofit/>
          </a:bodyPr>
          <a:lstStyle>
            <a:lvl1pPr algn="ctr">
              <a:lnSpc>
                <a:spcPct val="96000"/>
              </a:lnSpc>
              <a:spcAft>
                <a:spcPts val="1333"/>
              </a:spcAft>
              <a:defRPr lang="fr-FR" sz="3200"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5" name="Espace réservé du texte 5">
            <a:extLst>
              <a:ext uri="{FF2B5EF4-FFF2-40B4-BE49-F238E27FC236}">
                <a16:creationId xmlns:a16="http://schemas.microsoft.com/office/drawing/2014/main" id="{EF5BFE2C-3893-4574-8E43-0A0678870930}"/>
              </a:ext>
            </a:extLst>
          </p:cNvPr>
          <p:cNvSpPr>
            <a:spLocks noGrp="1"/>
          </p:cNvSpPr>
          <p:nvPr>
            <p:ph type="body" sz="quarter" idx="27"/>
          </p:nvPr>
        </p:nvSpPr>
        <p:spPr>
          <a:xfrm>
            <a:off x="7206602" y="3490415"/>
            <a:ext cx="4103397" cy="537959"/>
          </a:xfrm>
        </p:spPr>
        <p:txBody>
          <a:bodyPr anchor="t">
            <a:noAutofit/>
          </a:bodyPr>
          <a:lstStyle>
            <a:lvl1pPr algn="ctr">
              <a:lnSpc>
                <a:spcPct val="96000"/>
              </a:lnSpc>
              <a:spcAft>
                <a:spcPts val="1333"/>
              </a:spcAft>
              <a:defRPr lang="en-US" sz="3333" b="0" i="1" kern="1200" dirty="0">
                <a:solidFill>
                  <a:schemeClr val="accent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3333"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6" name="Espace réservé du texte 5">
            <a:extLst>
              <a:ext uri="{FF2B5EF4-FFF2-40B4-BE49-F238E27FC236}">
                <a16:creationId xmlns:a16="http://schemas.microsoft.com/office/drawing/2014/main" id="{E331AD24-1AAB-440A-917D-3BB2B9658DC1}"/>
              </a:ext>
            </a:extLst>
          </p:cNvPr>
          <p:cNvSpPr>
            <a:spLocks noGrp="1"/>
          </p:cNvSpPr>
          <p:nvPr>
            <p:ph type="body" sz="quarter" idx="23"/>
          </p:nvPr>
        </p:nvSpPr>
        <p:spPr>
          <a:xfrm>
            <a:off x="7206602" y="4113499"/>
            <a:ext cx="4103397" cy="331244"/>
          </a:xfrm>
        </p:spPr>
        <p:txBody>
          <a:bodyPr anchor="t">
            <a:noAutofit/>
          </a:bodyPr>
          <a:lstStyle>
            <a:lvl1pPr algn="ctr">
              <a:lnSpc>
                <a:spcPct val="96000"/>
              </a:lnSpc>
              <a:spcAft>
                <a:spcPts val="1333"/>
              </a:spcAft>
              <a:defRPr lang="en-US" sz="1600" b="0" i="0" kern="1200" dirty="0">
                <a:solidFill>
                  <a:schemeClr val="tx1"/>
                </a:solidFill>
                <a:latin typeface="+mj-lt"/>
                <a:ea typeface="Verdana" panose="020B0604030504040204" pitchFamily="34" charset="0"/>
                <a:cs typeface="Verdana" panose="020B0604030504040204" pitchFamily="34" charset="0"/>
              </a:defRPr>
            </a:lvl1pPr>
            <a:lvl2pPr marL="371391" indent="0" algn="l">
              <a:lnSpc>
                <a:spcPct val="100000"/>
              </a:lnSpc>
              <a:buFont typeface="Arial" panose="020B0604020202020204" pitchFamily="34" charset="0"/>
              <a:buNone/>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Tree>
    <p:extLst>
      <p:ext uri="{BB962C8B-B14F-4D97-AF65-F5344CB8AC3E}">
        <p14:creationId xmlns:p14="http://schemas.microsoft.com/office/powerpoint/2010/main" val="3706683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7" name="Espace réservé du texte 5">
            <a:extLst>
              <a:ext uri="{FF2B5EF4-FFF2-40B4-BE49-F238E27FC236}">
                <a16:creationId xmlns:a16="http://schemas.microsoft.com/office/drawing/2014/main" id="{3FC96125-BC0F-469E-BA75-F4F2916D5028}"/>
              </a:ext>
            </a:extLst>
          </p:cNvPr>
          <p:cNvSpPr>
            <a:spLocks noGrp="1"/>
          </p:cNvSpPr>
          <p:nvPr>
            <p:ph type="body" sz="quarter" idx="18"/>
          </p:nvPr>
        </p:nvSpPr>
        <p:spPr>
          <a:xfrm>
            <a:off x="444973" y="425183"/>
            <a:ext cx="11304000"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3" name="Text Placeholder 2">
            <a:extLst>
              <a:ext uri="{FF2B5EF4-FFF2-40B4-BE49-F238E27FC236}">
                <a16:creationId xmlns:a16="http://schemas.microsoft.com/office/drawing/2014/main" id="{D0E56171-4788-4B4A-B8DB-98CB348C66F3}"/>
              </a:ext>
            </a:extLst>
          </p:cNvPr>
          <p:cNvSpPr>
            <a:spLocks noGrp="1"/>
          </p:cNvSpPr>
          <p:nvPr>
            <p:ph type="body" sz="quarter" idx="21"/>
          </p:nvPr>
        </p:nvSpPr>
        <p:spPr>
          <a:xfrm>
            <a:off x="442033" y="1943799"/>
            <a:ext cx="11304000" cy="4295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Espace réservé du texte 4">
            <a:extLst>
              <a:ext uri="{FF2B5EF4-FFF2-40B4-BE49-F238E27FC236}">
                <a16:creationId xmlns:a16="http://schemas.microsoft.com/office/drawing/2014/main" id="{E214CB94-27AF-41B7-A363-829DCFEBE7A6}"/>
              </a:ext>
            </a:extLst>
          </p:cNvPr>
          <p:cNvSpPr>
            <a:spLocks noGrp="1"/>
          </p:cNvSpPr>
          <p:nvPr>
            <p:ph type="body" sz="quarter" idx="22"/>
          </p:nvPr>
        </p:nvSpPr>
        <p:spPr>
          <a:xfrm>
            <a:off x="444973" y="1577578"/>
            <a:ext cx="11304000" cy="246221"/>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2" name="Title 1">
            <a:extLst>
              <a:ext uri="{FF2B5EF4-FFF2-40B4-BE49-F238E27FC236}">
                <a16:creationId xmlns:a16="http://schemas.microsoft.com/office/drawing/2014/main" id="{397577A6-F24A-4B6D-B7E1-FB31180BD64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7775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Dark)">
    <p:bg>
      <p:bgPr>
        <a:solidFill>
          <a:srgbClr val="1E034A"/>
        </a:solidFill>
        <a:effectLst/>
      </p:bgPr>
    </p:bg>
    <p:spTree>
      <p:nvGrpSpPr>
        <p:cNvPr id="1" name=""/>
        <p:cNvGrpSpPr/>
        <p:nvPr/>
      </p:nvGrpSpPr>
      <p:grpSpPr>
        <a:xfrm>
          <a:off x="0" y="0"/>
          <a:ext cx="0" cy="0"/>
          <a:chOff x="0" y="0"/>
          <a:chExt cx="0" cy="0"/>
        </a:xfrm>
      </p:grpSpPr>
      <p:pic>
        <p:nvPicPr>
          <p:cNvPr id="5" name="Graphique 4">
            <a:extLst>
              <a:ext uri="{FF2B5EF4-FFF2-40B4-BE49-F238E27FC236}">
                <a16:creationId xmlns:a16="http://schemas.microsoft.com/office/drawing/2014/main" id="{D97075C2-D640-40B7-B715-DE36BBB3FC4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9498963" y="4159250"/>
            <a:ext cx="1271271" cy="1257300"/>
          </a:xfrm>
          <a:prstGeom prst="rect">
            <a:avLst/>
          </a:prstGeom>
        </p:spPr>
      </p:pic>
      <p:sp>
        <p:nvSpPr>
          <p:cNvPr id="14" name="Espace réservé du texte 17">
            <a:extLst>
              <a:ext uri="{FF2B5EF4-FFF2-40B4-BE49-F238E27FC236}">
                <a16:creationId xmlns:a16="http://schemas.microsoft.com/office/drawing/2014/main" id="{B077D764-009F-4B11-889B-7C1F77AE7EF8}"/>
              </a:ext>
            </a:extLst>
          </p:cNvPr>
          <p:cNvSpPr>
            <a:spLocks noGrp="1"/>
          </p:cNvSpPr>
          <p:nvPr>
            <p:ph type="body" sz="quarter" idx="22" hasCustomPrompt="1"/>
          </p:nvPr>
        </p:nvSpPr>
        <p:spPr>
          <a:xfrm>
            <a:off x="1158241" y="3020997"/>
            <a:ext cx="1118105" cy="443199"/>
          </a:xfrm>
        </p:spPr>
        <p:txBody>
          <a:bodyPr vert="horz" lIns="0" tIns="0" rIns="0" bIns="0" rtlCol="0">
            <a:noAutofit/>
          </a:bodyPr>
          <a:lstStyle>
            <a:lvl1pPr algn="r">
              <a:defRPr lang="en-US" sz="3200" b="1" noProof="0" dirty="0">
                <a:solidFill>
                  <a:schemeClr val="bg2"/>
                </a:solidFill>
              </a:defRPr>
            </a:lvl1pPr>
          </a:lstStyle>
          <a:p>
            <a:pPr lvl="0">
              <a:lnSpc>
                <a:spcPct val="90000"/>
              </a:lnSpc>
            </a:pPr>
            <a:r>
              <a:rPr lang="en-US" noProof="0"/>
              <a:t>00</a:t>
            </a:r>
          </a:p>
        </p:txBody>
      </p:sp>
      <p:sp>
        <p:nvSpPr>
          <p:cNvPr id="15" name="Espace réservé du texte 17">
            <a:extLst>
              <a:ext uri="{FF2B5EF4-FFF2-40B4-BE49-F238E27FC236}">
                <a16:creationId xmlns:a16="http://schemas.microsoft.com/office/drawing/2014/main" id="{26F07BC6-BD1D-4953-9F45-D190CB67B241}"/>
              </a:ext>
            </a:extLst>
          </p:cNvPr>
          <p:cNvSpPr>
            <a:spLocks noGrp="1"/>
          </p:cNvSpPr>
          <p:nvPr>
            <p:ph type="body" sz="quarter" idx="23"/>
          </p:nvPr>
        </p:nvSpPr>
        <p:spPr>
          <a:xfrm>
            <a:off x="2679091" y="3020997"/>
            <a:ext cx="6517348" cy="443199"/>
          </a:xfrm>
        </p:spPr>
        <p:txBody>
          <a:bodyPr/>
          <a:lstStyle>
            <a:lvl1pPr>
              <a:lnSpc>
                <a:spcPct val="90000"/>
              </a:lnSpc>
              <a:defRPr lang="fr-FR" sz="3200" b="1" i="0" kern="1200" dirty="0" err="1">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
        <p:nvSpPr>
          <p:cNvPr id="6" name="Espace réservé du texte 17">
            <a:extLst>
              <a:ext uri="{FF2B5EF4-FFF2-40B4-BE49-F238E27FC236}">
                <a16:creationId xmlns:a16="http://schemas.microsoft.com/office/drawing/2014/main" id="{FB6BFF7B-8B97-443F-8D19-A75C20F978D1}"/>
              </a:ext>
            </a:extLst>
          </p:cNvPr>
          <p:cNvSpPr>
            <a:spLocks noGrp="1"/>
          </p:cNvSpPr>
          <p:nvPr>
            <p:ph type="body" sz="quarter" idx="24"/>
          </p:nvPr>
        </p:nvSpPr>
        <p:spPr>
          <a:xfrm>
            <a:off x="2679091" y="3980878"/>
            <a:ext cx="6517348" cy="315415"/>
          </a:xfrm>
        </p:spPr>
        <p:txBody>
          <a:bodyPr/>
          <a:lstStyle>
            <a:lvl1pPr>
              <a:lnSpc>
                <a:spcPct val="90000"/>
              </a:lnSpc>
              <a:defRPr lang="fr-FR" sz="1867" b="0" i="1" kern="1200" dirty="0" err="1">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
        <p:nvSpPr>
          <p:cNvPr id="7" name="Espace réservé du texte 17">
            <a:extLst>
              <a:ext uri="{FF2B5EF4-FFF2-40B4-BE49-F238E27FC236}">
                <a16:creationId xmlns:a16="http://schemas.microsoft.com/office/drawing/2014/main" id="{DA36FF3D-AF0A-45ED-BF39-F628AE9DBF56}"/>
              </a:ext>
            </a:extLst>
          </p:cNvPr>
          <p:cNvSpPr>
            <a:spLocks noGrp="1"/>
          </p:cNvSpPr>
          <p:nvPr>
            <p:ph type="body" sz="quarter" idx="25"/>
          </p:nvPr>
        </p:nvSpPr>
        <p:spPr>
          <a:xfrm>
            <a:off x="2679091" y="3554158"/>
            <a:ext cx="6517348" cy="315415"/>
          </a:xfrm>
        </p:spPr>
        <p:txBody>
          <a:bodyPr/>
          <a:lstStyle>
            <a:lvl1pPr>
              <a:lnSpc>
                <a:spcPct val="90000"/>
              </a:lnSpc>
              <a:defRPr lang="fr-FR" sz="1867" b="0" i="0" kern="1200" cap="all" baseline="0" dirty="0" err="1">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Tree>
    <p:extLst>
      <p:ext uri="{BB962C8B-B14F-4D97-AF65-F5344CB8AC3E}">
        <p14:creationId xmlns:p14="http://schemas.microsoft.com/office/powerpoint/2010/main" val="246741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with Image (Small)">
    <p:spTree>
      <p:nvGrpSpPr>
        <p:cNvPr id="1" name=""/>
        <p:cNvGrpSpPr/>
        <p:nvPr/>
      </p:nvGrpSpPr>
      <p:grpSpPr>
        <a:xfrm>
          <a:off x="0" y="0"/>
          <a:ext cx="0" cy="0"/>
          <a:chOff x="0" y="0"/>
          <a:chExt cx="0" cy="0"/>
        </a:xfrm>
      </p:grpSpPr>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8" name="Espace réservé pour une image  3">
            <a:extLst>
              <a:ext uri="{FF2B5EF4-FFF2-40B4-BE49-F238E27FC236}">
                <a16:creationId xmlns:a16="http://schemas.microsoft.com/office/drawing/2014/main" id="{CEC2E05F-5F9D-41D9-A40F-97C2869C7DDA}"/>
              </a:ext>
            </a:extLst>
          </p:cNvPr>
          <p:cNvSpPr>
            <a:spLocks noGrp="1"/>
          </p:cNvSpPr>
          <p:nvPr>
            <p:ph type="pic" sz="quarter" idx="23"/>
          </p:nvPr>
        </p:nvSpPr>
        <p:spPr>
          <a:xfrm>
            <a:off x="8462400" y="0"/>
            <a:ext cx="3729600" cy="6858000"/>
          </a:xfrm>
        </p:spPr>
        <p:txBody>
          <a:bodyPr>
            <a:noAutofit/>
          </a:bodyPr>
          <a:lstStyle>
            <a:lvl1pPr>
              <a:defRPr>
                <a:noFill/>
              </a:defRPr>
            </a:lvl1pPr>
          </a:lstStyle>
          <a:p>
            <a:r>
              <a:rPr lang="en-US" noProof="0"/>
              <a:t>Click icon to add picture</a:t>
            </a:r>
          </a:p>
        </p:txBody>
      </p:sp>
      <p:sp>
        <p:nvSpPr>
          <p:cNvPr id="14" name="Espace réservé du texte 5">
            <a:extLst>
              <a:ext uri="{FF2B5EF4-FFF2-40B4-BE49-F238E27FC236}">
                <a16:creationId xmlns:a16="http://schemas.microsoft.com/office/drawing/2014/main" id="{39F8F8F8-B2E7-4739-8BFF-FA42634CE5EB}"/>
              </a:ext>
            </a:extLst>
          </p:cNvPr>
          <p:cNvSpPr>
            <a:spLocks noGrp="1"/>
          </p:cNvSpPr>
          <p:nvPr>
            <p:ph type="body" sz="quarter" idx="18"/>
          </p:nvPr>
        </p:nvSpPr>
        <p:spPr>
          <a:xfrm>
            <a:off x="444973" y="425183"/>
            <a:ext cx="7651200"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15" name="Espace réservé du texte 4">
            <a:extLst>
              <a:ext uri="{FF2B5EF4-FFF2-40B4-BE49-F238E27FC236}">
                <a16:creationId xmlns:a16="http://schemas.microsoft.com/office/drawing/2014/main" id="{E0A2CB60-A40E-44FE-B4B7-57EBEFEC0DF9}"/>
              </a:ext>
            </a:extLst>
          </p:cNvPr>
          <p:cNvSpPr>
            <a:spLocks noGrp="1"/>
          </p:cNvSpPr>
          <p:nvPr>
            <p:ph type="body" sz="quarter" idx="22"/>
          </p:nvPr>
        </p:nvSpPr>
        <p:spPr>
          <a:xfrm>
            <a:off x="444973" y="1577578"/>
            <a:ext cx="7647827" cy="246221"/>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16" name="Text Placeholder 2">
            <a:extLst>
              <a:ext uri="{FF2B5EF4-FFF2-40B4-BE49-F238E27FC236}">
                <a16:creationId xmlns:a16="http://schemas.microsoft.com/office/drawing/2014/main" id="{F614E260-5FC8-4D02-8571-9C1540BB2B30}"/>
              </a:ext>
            </a:extLst>
          </p:cNvPr>
          <p:cNvSpPr>
            <a:spLocks noGrp="1"/>
          </p:cNvSpPr>
          <p:nvPr>
            <p:ph type="body" sz="quarter" idx="21"/>
          </p:nvPr>
        </p:nvSpPr>
        <p:spPr>
          <a:xfrm>
            <a:off x="442033" y="1943799"/>
            <a:ext cx="7647827" cy="4295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80792EA-2F40-4220-B1A0-E938F3FB871F}"/>
              </a:ext>
            </a:extLst>
          </p:cNvPr>
          <p:cNvSpPr>
            <a:spLocks noGrp="1"/>
          </p:cNvSpPr>
          <p:nvPr>
            <p:ph type="title"/>
          </p:nvPr>
        </p:nvSpPr>
        <p:spPr>
          <a:xfrm>
            <a:off x="441600" y="710401"/>
            <a:ext cx="7647827" cy="748247"/>
          </a:xfrm>
        </p:spPr>
        <p:txBody>
          <a:bodyPr/>
          <a:lstStyle/>
          <a:p>
            <a:r>
              <a:rPr lang="en-US"/>
              <a:t>Click to edit Master title style</a:t>
            </a:r>
          </a:p>
        </p:txBody>
      </p:sp>
    </p:spTree>
    <p:extLst>
      <p:ext uri="{BB962C8B-B14F-4D97-AF65-F5344CB8AC3E}">
        <p14:creationId xmlns:p14="http://schemas.microsoft.com/office/powerpoint/2010/main" val="1960646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with Image (Large)">
    <p:spTree>
      <p:nvGrpSpPr>
        <p:cNvPr id="1" name=""/>
        <p:cNvGrpSpPr/>
        <p:nvPr/>
      </p:nvGrpSpPr>
      <p:grpSpPr>
        <a:xfrm>
          <a:off x="0" y="0"/>
          <a:ext cx="0" cy="0"/>
          <a:chOff x="0" y="0"/>
          <a:chExt cx="0" cy="0"/>
        </a:xfrm>
      </p:grpSpPr>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9" name="Espace réservé pour une image  3">
            <a:extLst>
              <a:ext uri="{FF2B5EF4-FFF2-40B4-BE49-F238E27FC236}">
                <a16:creationId xmlns:a16="http://schemas.microsoft.com/office/drawing/2014/main" id="{7E64057C-5A6F-41C9-B888-6149A71BAD6F}"/>
              </a:ext>
            </a:extLst>
          </p:cNvPr>
          <p:cNvSpPr>
            <a:spLocks noGrp="1"/>
          </p:cNvSpPr>
          <p:nvPr>
            <p:ph type="pic" sz="quarter" idx="24"/>
          </p:nvPr>
        </p:nvSpPr>
        <p:spPr>
          <a:xfrm>
            <a:off x="6096000" y="0"/>
            <a:ext cx="6096000" cy="6858000"/>
          </a:xfrm>
        </p:spPr>
        <p:txBody>
          <a:bodyPr>
            <a:noAutofit/>
          </a:bodyPr>
          <a:lstStyle>
            <a:lvl1pPr>
              <a:defRPr>
                <a:noFill/>
              </a:defRPr>
            </a:lvl1pPr>
          </a:lstStyle>
          <a:p>
            <a:r>
              <a:rPr lang="en-US" noProof="0"/>
              <a:t>Click icon to add picture</a:t>
            </a:r>
          </a:p>
        </p:txBody>
      </p:sp>
      <p:sp>
        <p:nvSpPr>
          <p:cNvPr id="14" name="Espace réservé du texte 5">
            <a:extLst>
              <a:ext uri="{FF2B5EF4-FFF2-40B4-BE49-F238E27FC236}">
                <a16:creationId xmlns:a16="http://schemas.microsoft.com/office/drawing/2014/main" id="{D67FA919-D04A-4310-ADDF-1120333F61D8}"/>
              </a:ext>
            </a:extLst>
          </p:cNvPr>
          <p:cNvSpPr>
            <a:spLocks noGrp="1"/>
          </p:cNvSpPr>
          <p:nvPr>
            <p:ph type="body" sz="quarter" idx="18"/>
          </p:nvPr>
        </p:nvSpPr>
        <p:spPr>
          <a:xfrm>
            <a:off x="444973" y="425183"/>
            <a:ext cx="5373371"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15" name="Espace réservé du texte 4">
            <a:extLst>
              <a:ext uri="{FF2B5EF4-FFF2-40B4-BE49-F238E27FC236}">
                <a16:creationId xmlns:a16="http://schemas.microsoft.com/office/drawing/2014/main" id="{929FD931-0FD5-4A54-8BB1-79F5E8669C51}"/>
              </a:ext>
            </a:extLst>
          </p:cNvPr>
          <p:cNvSpPr>
            <a:spLocks noGrp="1"/>
          </p:cNvSpPr>
          <p:nvPr>
            <p:ph type="body" sz="quarter" idx="22"/>
          </p:nvPr>
        </p:nvSpPr>
        <p:spPr>
          <a:xfrm>
            <a:off x="444974" y="1577578"/>
            <a:ext cx="5371001" cy="246221"/>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16" name="Text Placeholder 2">
            <a:extLst>
              <a:ext uri="{FF2B5EF4-FFF2-40B4-BE49-F238E27FC236}">
                <a16:creationId xmlns:a16="http://schemas.microsoft.com/office/drawing/2014/main" id="{0AEBA920-ED61-4542-B852-868AA9D5A00B}"/>
              </a:ext>
            </a:extLst>
          </p:cNvPr>
          <p:cNvSpPr>
            <a:spLocks noGrp="1"/>
          </p:cNvSpPr>
          <p:nvPr>
            <p:ph type="body" sz="quarter" idx="21"/>
          </p:nvPr>
        </p:nvSpPr>
        <p:spPr>
          <a:xfrm>
            <a:off x="442034" y="1943799"/>
            <a:ext cx="5371001" cy="4295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1B62E878-181A-4B45-B709-990F0EC3EB82}"/>
              </a:ext>
            </a:extLst>
          </p:cNvPr>
          <p:cNvSpPr>
            <a:spLocks noGrp="1"/>
          </p:cNvSpPr>
          <p:nvPr>
            <p:ph type="title"/>
          </p:nvPr>
        </p:nvSpPr>
        <p:spPr>
          <a:xfrm>
            <a:off x="441601" y="710401"/>
            <a:ext cx="5371001" cy="748247"/>
          </a:xfrm>
        </p:spPr>
        <p:txBody>
          <a:bodyPr/>
          <a:lstStyle/>
          <a:p>
            <a:r>
              <a:rPr lang="en-US"/>
              <a:t>Click to edit Master title style</a:t>
            </a:r>
          </a:p>
        </p:txBody>
      </p:sp>
    </p:spTree>
    <p:extLst>
      <p:ext uri="{BB962C8B-B14F-4D97-AF65-F5344CB8AC3E}">
        <p14:creationId xmlns:p14="http://schemas.microsoft.com/office/powerpoint/2010/main" val="2384642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Images and Descriptions">
    <p:spTree>
      <p:nvGrpSpPr>
        <p:cNvPr id="1" name=""/>
        <p:cNvGrpSpPr/>
        <p:nvPr/>
      </p:nvGrpSpPr>
      <p:grpSpPr>
        <a:xfrm>
          <a:off x="0" y="0"/>
          <a:ext cx="0" cy="0"/>
          <a:chOff x="0" y="0"/>
          <a:chExt cx="0" cy="0"/>
        </a:xfrm>
      </p:grpSpPr>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8" name="Espace réservé du texte 4">
            <a:extLst>
              <a:ext uri="{FF2B5EF4-FFF2-40B4-BE49-F238E27FC236}">
                <a16:creationId xmlns:a16="http://schemas.microsoft.com/office/drawing/2014/main" id="{B88BFE2C-28A1-438A-960B-E93F4C5FF58C}"/>
              </a:ext>
            </a:extLst>
          </p:cNvPr>
          <p:cNvSpPr>
            <a:spLocks noGrp="1"/>
          </p:cNvSpPr>
          <p:nvPr>
            <p:ph type="body" sz="quarter" idx="43"/>
          </p:nvPr>
        </p:nvSpPr>
        <p:spPr>
          <a:xfrm>
            <a:off x="451324" y="2077802"/>
            <a:ext cx="2922291" cy="215444"/>
          </a:xfrm>
        </p:spPr>
        <p:txBody>
          <a:bodyPr/>
          <a:lstStyle>
            <a:lvl1pPr algn="l">
              <a:lnSpc>
                <a:spcPct val="100000"/>
              </a:lnSpc>
              <a:spcAft>
                <a:spcPts val="0"/>
              </a:spcAft>
              <a:defRPr sz="10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buFont typeface="Arial" panose="020B0604020202020204" pitchFamily="34" charset="0"/>
              <a:buNone/>
              <a:defRPr sz="1333"/>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9" name="Espace réservé du texte 4">
            <a:extLst>
              <a:ext uri="{FF2B5EF4-FFF2-40B4-BE49-F238E27FC236}">
                <a16:creationId xmlns:a16="http://schemas.microsoft.com/office/drawing/2014/main" id="{67A3D333-F7E4-4D2F-8B90-78E621A65ABB}"/>
              </a:ext>
            </a:extLst>
          </p:cNvPr>
          <p:cNvSpPr>
            <a:spLocks noGrp="1"/>
          </p:cNvSpPr>
          <p:nvPr>
            <p:ph type="body" sz="quarter" idx="44"/>
          </p:nvPr>
        </p:nvSpPr>
        <p:spPr>
          <a:xfrm>
            <a:off x="6096000" y="2077802"/>
            <a:ext cx="2922291" cy="215444"/>
          </a:xfrm>
        </p:spPr>
        <p:txBody>
          <a:bodyPr/>
          <a:lstStyle>
            <a:lvl1pPr algn="l">
              <a:lnSpc>
                <a:spcPct val="100000"/>
              </a:lnSpc>
              <a:spcAft>
                <a:spcPts val="0"/>
              </a:spcAft>
              <a:defRPr sz="10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buFont typeface="Arial" panose="020B0604020202020204" pitchFamily="34" charset="0"/>
              <a:buNone/>
              <a:defRPr sz="1333"/>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14" name="Espace réservé pour une image  3">
            <a:extLst>
              <a:ext uri="{FF2B5EF4-FFF2-40B4-BE49-F238E27FC236}">
                <a16:creationId xmlns:a16="http://schemas.microsoft.com/office/drawing/2014/main" id="{D04D9ECA-57E3-42D4-AB59-AFDFC4994F90}"/>
              </a:ext>
            </a:extLst>
          </p:cNvPr>
          <p:cNvSpPr>
            <a:spLocks noGrp="1"/>
          </p:cNvSpPr>
          <p:nvPr>
            <p:ph type="pic" sz="quarter" idx="45"/>
          </p:nvPr>
        </p:nvSpPr>
        <p:spPr>
          <a:xfrm>
            <a:off x="444974" y="2439354"/>
            <a:ext cx="2340559" cy="3622821"/>
          </a:xfrm>
        </p:spPr>
        <p:txBody>
          <a:bodyPr>
            <a:noAutofit/>
          </a:bodyPr>
          <a:lstStyle>
            <a:lvl1pPr>
              <a:defRPr>
                <a:noFill/>
              </a:defRPr>
            </a:lvl1pPr>
          </a:lstStyle>
          <a:p>
            <a:r>
              <a:rPr lang="en-US" noProof="0"/>
              <a:t>Click icon to add picture</a:t>
            </a:r>
          </a:p>
        </p:txBody>
      </p:sp>
      <p:sp>
        <p:nvSpPr>
          <p:cNvPr id="15" name="Espace réservé pour une image  3">
            <a:extLst>
              <a:ext uri="{FF2B5EF4-FFF2-40B4-BE49-F238E27FC236}">
                <a16:creationId xmlns:a16="http://schemas.microsoft.com/office/drawing/2014/main" id="{A4ACE33E-54EC-45BB-A1EF-BC5E84D636CA}"/>
              </a:ext>
            </a:extLst>
          </p:cNvPr>
          <p:cNvSpPr>
            <a:spLocks noGrp="1"/>
          </p:cNvSpPr>
          <p:nvPr>
            <p:ph type="pic" sz="quarter" idx="46"/>
          </p:nvPr>
        </p:nvSpPr>
        <p:spPr>
          <a:xfrm>
            <a:off x="6096001" y="2439354"/>
            <a:ext cx="2340559" cy="3622821"/>
          </a:xfrm>
        </p:spPr>
        <p:txBody>
          <a:bodyPr>
            <a:noAutofit/>
          </a:bodyPr>
          <a:lstStyle>
            <a:lvl1pPr>
              <a:defRPr>
                <a:noFill/>
              </a:defRPr>
            </a:lvl1pPr>
          </a:lstStyle>
          <a:p>
            <a:r>
              <a:rPr lang="en-US" noProof="0"/>
              <a:t>Click icon to add picture</a:t>
            </a:r>
          </a:p>
        </p:txBody>
      </p:sp>
      <p:sp>
        <p:nvSpPr>
          <p:cNvPr id="18" name="Text Placeholder 2">
            <a:extLst>
              <a:ext uri="{FF2B5EF4-FFF2-40B4-BE49-F238E27FC236}">
                <a16:creationId xmlns:a16="http://schemas.microsoft.com/office/drawing/2014/main" id="{C3DEB9B5-F15A-466E-8080-C371BE1672CE}"/>
              </a:ext>
            </a:extLst>
          </p:cNvPr>
          <p:cNvSpPr>
            <a:spLocks noGrp="1"/>
          </p:cNvSpPr>
          <p:nvPr>
            <p:ph type="body" sz="quarter" idx="21"/>
          </p:nvPr>
        </p:nvSpPr>
        <p:spPr>
          <a:xfrm>
            <a:off x="8719523" y="2439354"/>
            <a:ext cx="2745600" cy="22669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2">
            <a:extLst>
              <a:ext uri="{FF2B5EF4-FFF2-40B4-BE49-F238E27FC236}">
                <a16:creationId xmlns:a16="http://schemas.microsoft.com/office/drawing/2014/main" id="{53DFB714-75E9-40A1-A9E1-32341A0AB2F9}"/>
              </a:ext>
            </a:extLst>
          </p:cNvPr>
          <p:cNvSpPr>
            <a:spLocks noGrp="1"/>
          </p:cNvSpPr>
          <p:nvPr>
            <p:ph type="body" sz="quarter" idx="47"/>
          </p:nvPr>
        </p:nvSpPr>
        <p:spPr>
          <a:xfrm>
            <a:off x="3068498" y="2439354"/>
            <a:ext cx="2744537" cy="22669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Espace réservé du texte 5">
            <a:extLst>
              <a:ext uri="{FF2B5EF4-FFF2-40B4-BE49-F238E27FC236}">
                <a16:creationId xmlns:a16="http://schemas.microsoft.com/office/drawing/2014/main" id="{8B0C0C30-D9D7-4BD7-AF39-B6CB516C9897}"/>
              </a:ext>
            </a:extLst>
          </p:cNvPr>
          <p:cNvSpPr>
            <a:spLocks noGrp="1"/>
          </p:cNvSpPr>
          <p:nvPr>
            <p:ph type="body" sz="quarter" idx="18"/>
          </p:nvPr>
        </p:nvSpPr>
        <p:spPr>
          <a:xfrm>
            <a:off x="444973" y="425183"/>
            <a:ext cx="11304000"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19" name="Espace réservé du texte 4">
            <a:extLst>
              <a:ext uri="{FF2B5EF4-FFF2-40B4-BE49-F238E27FC236}">
                <a16:creationId xmlns:a16="http://schemas.microsoft.com/office/drawing/2014/main" id="{1CD7C0F2-9ED1-4D8C-94FB-BE336E7168B9}"/>
              </a:ext>
            </a:extLst>
          </p:cNvPr>
          <p:cNvSpPr>
            <a:spLocks noGrp="1"/>
          </p:cNvSpPr>
          <p:nvPr>
            <p:ph type="body" sz="quarter" idx="22"/>
          </p:nvPr>
        </p:nvSpPr>
        <p:spPr>
          <a:xfrm>
            <a:off x="444973" y="1577578"/>
            <a:ext cx="11304000" cy="246221"/>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3" name="Title 2">
            <a:extLst>
              <a:ext uri="{FF2B5EF4-FFF2-40B4-BE49-F238E27FC236}">
                <a16:creationId xmlns:a16="http://schemas.microsoft.com/office/drawing/2014/main" id="{53841BA8-9107-45A1-B4A7-F5FE729D482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41130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Content and Numbers">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7276DEF-3CBF-476F-8A84-C6760A5FE884}"/>
              </a:ext>
            </a:extLst>
          </p:cNvPr>
          <p:cNvSpPr/>
          <p:nvPr userDrawn="1"/>
        </p:nvSpPr>
        <p:spPr>
          <a:xfrm>
            <a:off x="0" y="0"/>
            <a:ext cx="3729600" cy="6858000"/>
          </a:xfrm>
          <a:prstGeom prst="rect">
            <a:avLst/>
          </a:prstGeom>
          <a:solidFill>
            <a:srgbClr val="E9E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noProof="0"/>
          </a:p>
        </p:txBody>
      </p:sp>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16" name="Espace réservé pour une image  15">
            <a:extLst>
              <a:ext uri="{FF2B5EF4-FFF2-40B4-BE49-F238E27FC236}">
                <a16:creationId xmlns:a16="http://schemas.microsoft.com/office/drawing/2014/main" id="{8BEDC788-81F2-409E-8CE9-FF2A15A91919}"/>
              </a:ext>
            </a:extLst>
          </p:cNvPr>
          <p:cNvSpPr>
            <a:spLocks noGrp="1"/>
          </p:cNvSpPr>
          <p:nvPr>
            <p:ph type="pic" sz="quarter" idx="17"/>
          </p:nvPr>
        </p:nvSpPr>
        <p:spPr>
          <a:xfrm>
            <a:off x="5402083" y="2468972"/>
            <a:ext cx="1379716" cy="1819200"/>
          </a:xfrm>
        </p:spPr>
        <p:txBody>
          <a:bodyPr>
            <a:noAutofit/>
          </a:bodyPr>
          <a:lstStyle>
            <a:lvl1pPr>
              <a:defRPr>
                <a:noFill/>
              </a:defRPr>
            </a:lvl1pPr>
          </a:lstStyle>
          <a:p>
            <a:r>
              <a:rPr lang="en-US" noProof="0"/>
              <a:t>Click icon to add picture</a:t>
            </a:r>
          </a:p>
        </p:txBody>
      </p:sp>
      <p:sp>
        <p:nvSpPr>
          <p:cNvPr id="17" name="Espace réservé du texte 4">
            <a:extLst>
              <a:ext uri="{FF2B5EF4-FFF2-40B4-BE49-F238E27FC236}">
                <a16:creationId xmlns:a16="http://schemas.microsoft.com/office/drawing/2014/main" id="{D96EF966-14FD-41BC-A600-7421C0981677}"/>
              </a:ext>
            </a:extLst>
          </p:cNvPr>
          <p:cNvSpPr>
            <a:spLocks noGrp="1"/>
          </p:cNvSpPr>
          <p:nvPr>
            <p:ph type="body" sz="quarter" idx="23" hasCustomPrompt="1"/>
          </p:nvPr>
        </p:nvSpPr>
        <p:spPr>
          <a:xfrm>
            <a:off x="5402082" y="1584820"/>
            <a:ext cx="1379716" cy="532283"/>
          </a:xfrm>
        </p:spPr>
        <p:txBody>
          <a:bodyPr/>
          <a:lstStyle>
            <a:lvl1pPr algn="l">
              <a:lnSpc>
                <a:spcPct val="110000"/>
              </a:lnSpc>
              <a:defRPr sz="34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01</a:t>
            </a:r>
          </a:p>
        </p:txBody>
      </p:sp>
      <p:sp>
        <p:nvSpPr>
          <p:cNvPr id="18" name="Espace réservé du texte 4">
            <a:extLst>
              <a:ext uri="{FF2B5EF4-FFF2-40B4-BE49-F238E27FC236}">
                <a16:creationId xmlns:a16="http://schemas.microsoft.com/office/drawing/2014/main" id="{09C6DAE5-28F5-4BE0-9DAE-75B6B0AC968B}"/>
              </a:ext>
            </a:extLst>
          </p:cNvPr>
          <p:cNvSpPr>
            <a:spLocks noGrp="1"/>
          </p:cNvSpPr>
          <p:nvPr>
            <p:ph type="body" sz="quarter" idx="24"/>
          </p:nvPr>
        </p:nvSpPr>
        <p:spPr>
          <a:xfrm>
            <a:off x="4033427" y="1519091"/>
            <a:ext cx="1178053" cy="531256"/>
          </a:xfrm>
        </p:spPr>
        <p:txBody>
          <a:bodyPr anchor="b">
            <a:noAutofit/>
          </a:bodyPr>
          <a:lstStyle>
            <a:lvl1pPr algn="r">
              <a:lnSpc>
                <a:spcPct val="110000"/>
              </a:lnSpc>
              <a:defRPr sz="1067" cap="all" baseline="0">
                <a:solidFill>
                  <a:schemeClr val="tx1"/>
                </a:solidFill>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19" name="Espace réservé du texte 4">
            <a:extLst>
              <a:ext uri="{FF2B5EF4-FFF2-40B4-BE49-F238E27FC236}">
                <a16:creationId xmlns:a16="http://schemas.microsoft.com/office/drawing/2014/main" id="{DB385219-3623-4C80-90CB-E73147176A63}"/>
              </a:ext>
            </a:extLst>
          </p:cNvPr>
          <p:cNvSpPr>
            <a:spLocks noGrp="1"/>
          </p:cNvSpPr>
          <p:nvPr>
            <p:ph type="body" sz="quarter" idx="25"/>
          </p:nvPr>
        </p:nvSpPr>
        <p:spPr>
          <a:xfrm>
            <a:off x="5402083" y="4587063"/>
            <a:ext cx="1379716"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20" name="Espace réservé pour une image  15">
            <a:extLst>
              <a:ext uri="{FF2B5EF4-FFF2-40B4-BE49-F238E27FC236}">
                <a16:creationId xmlns:a16="http://schemas.microsoft.com/office/drawing/2014/main" id="{E7DD041E-74AB-4E79-8DE2-875A9F1E7DB5}"/>
              </a:ext>
            </a:extLst>
          </p:cNvPr>
          <p:cNvSpPr>
            <a:spLocks noGrp="1"/>
          </p:cNvSpPr>
          <p:nvPr>
            <p:ph type="pic" sz="quarter" idx="26"/>
          </p:nvPr>
        </p:nvSpPr>
        <p:spPr>
          <a:xfrm>
            <a:off x="7061999" y="2468972"/>
            <a:ext cx="1379716" cy="1819200"/>
          </a:xfrm>
        </p:spPr>
        <p:txBody>
          <a:bodyPr>
            <a:noAutofit/>
          </a:bodyPr>
          <a:lstStyle>
            <a:lvl1pPr>
              <a:defRPr>
                <a:noFill/>
              </a:defRPr>
            </a:lvl1pPr>
          </a:lstStyle>
          <a:p>
            <a:r>
              <a:rPr lang="en-US" noProof="0"/>
              <a:t>Click icon to add picture</a:t>
            </a:r>
          </a:p>
        </p:txBody>
      </p:sp>
      <p:sp>
        <p:nvSpPr>
          <p:cNvPr id="21" name="Espace réservé du texte 4">
            <a:extLst>
              <a:ext uri="{FF2B5EF4-FFF2-40B4-BE49-F238E27FC236}">
                <a16:creationId xmlns:a16="http://schemas.microsoft.com/office/drawing/2014/main" id="{065977EE-862D-4B7C-8337-FDC6002343A7}"/>
              </a:ext>
            </a:extLst>
          </p:cNvPr>
          <p:cNvSpPr>
            <a:spLocks noGrp="1"/>
          </p:cNvSpPr>
          <p:nvPr>
            <p:ph type="body" sz="quarter" idx="27" hasCustomPrompt="1"/>
          </p:nvPr>
        </p:nvSpPr>
        <p:spPr>
          <a:xfrm>
            <a:off x="7061999" y="1584820"/>
            <a:ext cx="1379715" cy="532283"/>
          </a:xfrm>
        </p:spPr>
        <p:txBody>
          <a:bodyPr/>
          <a:lstStyle>
            <a:lvl1pPr algn="l">
              <a:lnSpc>
                <a:spcPct val="110000"/>
              </a:lnSpc>
              <a:defRPr sz="34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02</a:t>
            </a:r>
          </a:p>
        </p:txBody>
      </p:sp>
      <p:sp>
        <p:nvSpPr>
          <p:cNvPr id="23" name="Espace réservé pour une image  15">
            <a:extLst>
              <a:ext uri="{FF2B5EF4-FFF2-40B4-BE49-F238E27FC236}">
                <a16:creationId xmlns:a16="http://schemas.microsoft.com/office/drawing/2014/main" id="{F89C23CF-B6A6-47AA-A07B-24B1AE35C570}"/>
              </a:ext>
            </a:extLst>
          </p:cNvPr>
          <p:cNvSpPr>
            <a:spLocks noGrp="1"/>
          </p:cNvSpPr>
          <p:nvPr>
            <p:ph type="pic" sz="quarter" idx="29"/>
          </p:nvPr>
        </p:nvSpPr>
        <p:spPr>
          <a:xfrm>
            <a:off x="8721915" y="2468972"/>
            <a:ext cx="1379716" cy="1819200"/>
          </a:xfrm>
        </p:spPr>
        <p:txBody>
          <a:bodyPr>
            <a:noAutofit/>
          </a:bodyPr>
          <a:lstStyle>
            <a:lvl1pPr>
              <a:defRPr>
                <a:noFill/>
              </a:defRPr>
            </a:lvl1pPr>
          </a:lstStyle>
          <a:p>
            <a:r>
              <a:rPr lang="en-US" noProof="0"/>
              <a:t>Click icon to add picture</a:t>
            </a:r>
          </a:p>
        </p:txBody>
      </p:sp>
      <p:sp>
        <p:nvSpPr>
          <p:cNvPr id="24" name="Espace réservé du texte 4">
            <a:extLst>
              <a:ext uri="{FF2B5EF4-FFF2-40B4-BE49-F238E27FC236}">
                <a16:creationId xmlns:a16="http://schemas.microsoft.com/office/drawing/2014/main" id="{637D886D-DA77-4D52-A839-266F7AEEBCE1}"/>
              </a:ext>
            </a:extLst>
          </p:cNvPr>
          <p:cNvSpPr>
            <a:spLocks noGrp="1"/>
          </p:cNvSpPr>
          <p:nvPr>
            <p:ph type="body" sz="quarter" idx="30" hasCustomPrompt="1"/>
          </p:nvPr>
        </p:nvSpPr>
        <p:spPr>
          <a:xfrm>
            <a:off x="8721914" y="1584820"/>
            <a:ext cx="1379713" cy="532283"/>
          </a:xfrm>
        </p:spPr>
        <p:txBody>
          <a:bodyPr/>
          <a:lstStyle>
            <a:lvl1pPr algn="l">
              <a:lnSpc>
                <a:spcPct val="110000"/>
              </a:lnSpc>
              <a:defRPr sz="34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03</a:t>
            </a:r>
          </a:p>
        </p:txBody>
      </p:sp>
      <p:sp>
        <p:nvSpPr>
          <p:cNvPr id="26" name="Espace réservé pour une image  15">
            <a:extLst>
              <a:ext uri="{FF2B5EF4-FFF2-40B4-BE49-F238E27FC236}">
                <a16:creationId xmlns:a16="http://schemas.microsoft.com/office/drawing/2014/main" id="{4D28439E-7746-4AA1-A924-0AEC11614B84}"/>
              </a:ext>
            </a:extLst>
          </p:cNvPr>
          <p:cNvSpPr>
            <a:spLocks noGrp="1"/>
          </p:cNvSpPr>
          <p:nvPr>
            <p:ph type="pic" sz="quarter" idx="32"/>
          </p:nvPr>
        </p:nvSpPr>
        <p:spPr>
          <a:xfrm>
            <a:off x="10381831" y="2468972"/>
            <a:ext cx="1379716" cy="1819200"/>
          </a:xfrm>
        </p:spPr>
        <p:txBody>
          <a:bodyPr>
            <a:noAutofit/>
          </a:bodyPr>
          <a:lstStyle>
            <a:lvl1pPr>
              <a:defRPr>
                <a:noFill/>
              </a:defRPr>
            </a:lvl1pPr>
          </a:lstStyle>
          <a:p>
            <a:r>
              <a:rPr lang="en-US" noProof="0"/>
              <a:t>Click icon to add picture</a:t>
            </a:r>
          </a:p>
        </p:txBody>
      </p:sp>
      <p:sp>
        <p:nvSpPr>
          <p:cNvPr id="27" name="Espace réservé du texte 4">
            <a:extLst>
              <a:ext uri="{FF2B5EF4-FFF2-40B4-BE49-F238E27FC236}">
                <a16:creationId xmlns:a16="http://schemas.microsoft.com/office/drawing/2014/main" id="{40E34842-79F1-492E-A94C-F1F0DECB7DB2}"/>
              </a:ext>
            </a:extLst>
          </p:cNvPr>
          <p:cNvSpPr>
            <a:spLocks noGrp="1"/>
          </p:cNvSpPr>
          <p:nvPr>
            <p:ph type="body" sz="quarter" idx="33" hasCustomPrompt="1"/>
          </p:nvPr>
        </p:nvSpPr>
        <p:spPr>
          <a:xfrm>
            <a:off x="10381830" y="1584820"/>
            <a:ext cx="1379713" cy="532283"/>
          </a:xfrm>
        </p:spPr>
        <p:txBody>
          <a:bodyPr/>
          <a:lstStyle>
            <a:lvl1pPr algn="l">
              <a:lnSpc>
                <a:spcPct val="110000"/>
              </a:lnSpc>
              <a:defRPr sz="34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04</a:t>
            </a:r>
          </a:p>
        </p:txBody>
      </p:sp>
      <p:sp>
        <p:nvSpPr>
          <p:cNvPr id="33" name="Espace réservé du texte 4">
            <a:extLst>
              <a:ext uri="{FF2B5EF4-FFF2-40B4-BE49-F238E27FC236}">
                <a16:creationId xmlns:a16="http://schemas.microsoft.com/office/drawing/2014/main" id="{3DDB0039-9DEF-41FA-9376-CCCD184F46B0}"/>
              </a:ext>
            </a:extLst>
          </p:cNvPr>
          <p:cNvSpPr>
            <a:spLocks noGrp="1"/>
          </p:cNvSpPr>
          <p:nvPr>
            <p:ph type="body" sz="quarter" idx="35"/>
          </p:nvPr>
        </p:nvSpPr>
        <p:spPr>
          <a:xfrm>
            <a:off x="5402083" y="5039497"/>
            <a:ext cx="1379716"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4" name="Espace réservé du texte 4">
            <a:extLst>
              <a:ext uri="{FF2B5EF4-FFF2-40B4-BE49-F238E27FC236}">
                <a16:creationId xmlns:a16="http://schemas.microsoft.com/office/drawing/2014/main" id="{9F3CCA0F-99FD-49EB-AD69-BB3D91D198E7}"/>
              </a:ext>
            </a:extLst>
          </p:cNvPr>
          <p:cNvSpPr>
            <a:spLocks noGrp="1"/>
          </p:cNvSpPr>
          <p:nvPr>
            <p:ph type="body" sz="quarter" idx="36"/>
          </p:nvPr>
        </p:nvSpPr>
        <p:spPr>
          <a:xfrm>
            <a:off x="7061998" y="4587063"/>
            <a:ext cx="1379716"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5" name="Espace réservé du texte 4">
            <a:extLst>
              <a:ext uri="{FF2B5EF4-FFF2-40B4-BE49-F238E27FC236}">
                <a16:creationId xmlns:a16="http://schemas.microsoft.com/office/drawing/2014/main" id="{2E47962C-C9E2-4FED-BEA8-B8A7A8DD496C}"/>
              </a:ext>
            </a:extLst>
          </p:cNvPr>
          <p:cNvSpPr>
            <a:spLocks noGrp="1"/>
          </p:cNvSpPr>
          <p:nvPr>
            <p:ph type="body" sz="quarter" idx="37"/>
          </p:nvPr>
        </p:nvSpPr>
        <p:spPr>
          <a:xfrm>
            <a:off x="7061998" y="5039497"/>
            <a:ext cx="1379716"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6" name="Espace réservé du texte 4">
            <a:extLst>
              <a:ext uri="{FF2B5EF4-FFF2-40B4-BE49-F238E27FC236}">
                <a16:creationId xmlns:a16="http://schemas.microsoft.com/office/drawing/2014/main" id="{4F25B19E-3945-49B3-BEAB-C69BF39E2303}"/>
              </a:ext>
            </a:extLst>
          </p:cNvPr>
          <p:cNvSpPr>
            <a:spLocks noGrp="1"/>
          </p:cNvSpPr>
          <p:nvPr>
            <p:ph type="body" sz="quarter" idx="38"/>
          </p:nvPr>
        </p:nvSpPr>
        <p:spPr>
          <a:xfrm>
            <a:off x="8721911" y="4587063"/>
            <a:ext cx="1379716"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7" name="Espace réservé du texte 4">
            <a:extLst>
              <a:ext uri="{FF2B5EF4-FFF2-40B4-BE49-F238E27FC236}">
                <a16:creationId xmlns:a16="http://schemas.microsoft.com/office/drawing/2014/main" id="{39A64BFA-75AB-499E-A131-9140B81690A0}"/>
              </a:ext>
            </a:extLst>
          </p:cNvPr>
          <p:cNvSpPr>
            <a:spLocks noGrp="1"/>
          </p:cNvSpPr>
          <p:nvPr>
            <p:ph type="body" sz="quarter" idx="39"/>
          </p:nvPr>
        </p:nvSpPr>
        <p:spPr>
          <a:xfrm>
            <a:off x="8721911" y="5039497"/>
            <a:ext cx="1379716"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8" name="Espace réservé du texte 4">
            <a:extLst>
              <a:ext uri="{FF2B5EF4-FFF2-40B4-BE49-F238E27FC236}">
                <a16:creationId xmlns:a16="http://schemas.microsoft.com/office/drawing/2014/main" id="{3B5F3F20-0254-4AB0-8E67-4CD251DE7CC0}"/>
              </a:ext>
            </a:extLst>
          </p:cNvPr>
          <p:cNvSpPr>
            <a:spLocks noGrp="1"/>
          </p:cNvSpPr>
          <p:nvPr>
            <p:ph type="body" sz="quarter" idx="40"/>
          </p:nvPr>
        </p:nvSpPr>
        <p:spPr>
          <a:xfrm>
            <a:off x="10381823" y="4587063"/>
            <a:ext cx="1379716"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9" name="Espace réservé du texte 4">
            <a:extLst>
              <a:ext uri="{FF2B5EF4-FFF2-40B4-BE49-F238E27FC236}">
                <a16:creationId xmlns:a16="http://schemas.microsoft.com/office/drawing/2014/main" id="{71337317-15B9-4EF3-81D5-FE9D001892D3}"/>
              </a:ext>
            </a:extLst>
          </p:cNvPr>
          <p:cNvSpPr>
            <a:spLocks noGrp="1"/>
          </p:cNvSpPr>
          <p:nvPr>
            <p:ph type="body" sz="quarter" idx="41"/>
          </p:nvPr>
        </p:nvSpPr>
        <p:spPr>
          <a:xfrm>
            <a:off x="10381823" y="5039497"/>
            <a:ext cx="1379716"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28" name="Espace réservé du texte 5">
            <a:extLst>
              <a:ext uri="{FF2B5EF4-FFF2-40B4-BE49-F238E27FC236}">
                <a16:creationId xmlns:a16="http://schemas.microsoft.com/office/drawing/2014/main" id="{D7CFAE1A-FA8C-4F51-A655-9E0F02F24118}"/>
              </a:ext>
            </a:extLst>
          </p:cNvPr>
          <p:cNvSpPr>
            <a:spLocks noGrp="1"/>
          </p:cNvSpPr>
          <p:nvPr>
            <p:ph type="body" sz="quarter" idx="18"/>
          </p:nvPr>
        </p:nvSpPr>
        <p:spPr>
          <a:xfrm>
            <a:off x="4033427" y="425183"/>
            <a:ext cx="7715547"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29" name="Espace réservé du texte 4">
            <a:extLst>
              <a:ext uri="{FF2B5EF4-FFF2-40B4-BE49-F238E27FC236}">
                <a16:creationId xmlns:a16="http://schemas.microsoft.com/office/drawing/2014/main" id="{5114C6CE-4866-474F-BF86-38E09FF9D45B}"/>
              </a:ext>
            </a:extLst>
          </p:cNvPr>
          <p:cNvSpPr>
            <a:spLocks noGrp="1"/>
          </p:cNvSpPr>
          <p:nvPr>
            <p:ph type="body" sz="quarter" idx="22"/>
          </p:nvPr>
        </p:nvSpPr>
        <p:spPr>
          <a:xfrm>
            <a:off x="444974" y="1577577"/>
            <a:ext cx="2824073" cy="492443"/>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30" name="Text Placeholder 2">
            <a:extLst>
              <a:ext uri="{FF2B5EF4-FFF2-40B4-BE49-F238E27FC236}">
                <a16:creationId xmlns:a16="http://schemas.microsoft.com/office/drawing/2014/main" id="{351B796C-D9CF-43FC-A477-86A208BBE8F2}"/>
              </a:ext>
            </a:extLst>
          </p:cNvPr>
          <p:cNvSpPr>
            <a:spLocks noGrp="1"/>
          </p:cNvSpPr>
          <p:nvPr>
            <p:ph type="body" sz="quarter" idx="21"/>
          </p:nvPr>
        </p:nvSpPr>
        <p:spPr>
          <a:xfrm>
            <a:off x="442035" y="1943799"/>
            <a:ext cx="2827013" cy="4295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A7C93D6-412D-42D2-B4F0-861F3AFA4F71}"/>
              </a:ext>
            </a:extLst>
          </p:cNvPr>
          <p:cNvSpPr>
            <a:spLocks noGrp="1"/>
          </p:cNvSpPr>
          <p:nvPr>
            <p:ph type="title"/>
          </p:nvPr>
        </p:nvSpPr>
        <p:spPr>
          <a:xfrm>
            <a:off x="441600" y="710401"/>
            <a:ext cx="2827447" cy="748247"/>
          </a:xfrm>
        </p:spPr>
        <p:txBody>
          <a:bodyPr/>
          <a:lstStyle/>
          <a:p>
            <a:r>
              <a:rPr lang="en-US"/>
              <a:t>Click to edit Master title style</a:t>
            </a:r>
          </a:p>
        </p:txBody>
      </p:sp>
      <p:sp>
        <p:nvSpPr>
          <p:cNvPr id="31" name="Forme libre : forme 9">
            <a:extLst>
              <a:ext uri="{FF2B5EF4-FFF2-40B4-BE49-F238E27FC236}">
                <a16:creationId xmlns:a16="http://schemas.microsoft.com/office/drawing/2014/main" id="{F5349C85-4F38-41FC-8627-25D47DE73E7F}"/>
              </a:ext>
            </a:extLst>
          </p:cNvPr>
          <p:cNvSpPr>
            <a:spLocks noChangeAspect="1"/>
          </p:cNvSpPr>
          <p:nvPr userDrawn="1"/>
        </p:nvSpPr>
        <p:spPr>
          <a:xfrm>
            <a:off x="441599" y="6330316"/>
            <a:ext cx="1073008" cy="273600"/>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en-US" sz="2400" noProof="0"/>
          </a:p>
        </p:txBody>
      </p:sp>
      <p:grpSp>
        <p:nvGrpSpPr>
          <p:cNvPr id="32" name="Graphique 7">
            <a:extLst>
              <a:ext uri="{FF2B5EF4-FFF2-40B4-BE49-F238E27FC236}">
                <a16:creationId xmlns:a16="http://schemas.microsoft.com/office/drawing/2014/main" id="{06A5D6C0-9CFB-4C86-8BD0-9B0F6C1008B0}"/>
              </a:ext>
            </a:extLst>
          </p:cNvPr>
          <p:cNvGrpSpPr>
            <a:grpSpLocks noChangeAspect="1"/>
          </p:cNvGrpSpPr>
          <p:nvPr userDrawn="1"/>
        </p:nvGrpSpPr>
        <p:grpSpPr>
          <a:xfrm>
            <a:off x="442166" y="6329527"/>
            <a:ext cx="1071853" cy="275084"/>
            <a:chOff x="4768103" y="-471733"/>
            <a:chExt cx="744723" cy="191124"/>
          </a:xfrm>
          <a:solidFill>
            <a:srgbClr val="FFFFFF"/>
          </a:solidFill>
        </p:grpSpPr>
        <p:sp>
          <p:nvSpPr>
            <p:cNvPr id="40" name="Forme libre : forme 9">
              <a:extLst>
                <a:ext uri="{FF2B5EF4-FFF2-40B4-BE49-F238E27FC236}">
                  <a16:creationId xmlns:a16="http://schemas.microsoft.com/office/drawing/2014/main" id="{7570A171-087A-451D-8C88-52D822ABF6D0}"/>
                </a:ext>
              </a:extLst>
            </p:cNvPr>
            <p:cNvSpPr/>
            <p:nvPr userDrawn="1"/>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fr-FR" sz="2400"/>
            </a:p>
          </p:txBody>
        </p:sp>
        <p:sp>
          <p:nvSpPr>
            <p:cNvPr id="41" name="Forme libre : forme 10">
              <a:extLst>
                <a:ext uri="{FF2B5EF4-FFF2-40B4-BE49-F238E27FC236}">
                  <a16:creationId xmlns:a16="http://schemas.microsoft.com/office/drawing/2014/main" id="{FC3C9097-DD6E-4680-8304-A8A8F1E97DBB}"/>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fr-FR" sz="2400">
                <a:solidFill>
                  <a:schemeClr val="accent2"/>
                </a:solidFill>
              </a:endParaRPr>
            </a:p>
          </p:txBody>
        </p:sp>
        <p:sp>
          <p:nvSpPr>
            <p:cNvPr id="45" name="Forme libre : forme 11">
              <a:extLst>
                <a:ext uri="{FF2B5EF4-FFF2-40B4-BE49-F238E27FC236}">
                  <a16:creationId xmlns:a16="http://schemas.microsoft.com/office/drawing/2014/main" id="{BDB8E9CF-D9B2-4FB3-B1A5-B96BB1FF6D51}"/>
                </a:ext>
              </a:extLst>
            </p:cNvPr>
            <p:cNvSpPr/>
            <p:nvPr userDrawn="1"/>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fr-FR" sz="2400"/>
            </a:p>
          </p:txBody>
        </p:sp>
      </p:grpSp>
    </p:spTree>
    <p:extLst>
      <p:ext uri="{BB962C8B-B14F-4D97-AF65-F5344CB8AC3E}">
        <p14:creationId xmlns:p14="http://schemas.microsoft.com/office/powerpoint/2010/main" val="726722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Content and Numbers (Alternativ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7276DEF-3CBF-476F-8A84-C6760A5FE884}"/>
              </a:ext>
            </a:extLst>
          </p:cNvPr>
          <p:cNvSpPr/>
          <p:nvPr userDrawn="1"/>
        </p:nvSpPr>
        <p:spPr>
          <a:xfrm>
            <a:off x="0" y="0"/>
            <a:ext cx="37296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noProof="0"/>
          </a:p>
        </p:txBody>
      </p:sp>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29" name="Espace réservé du texte 4">
            <a:extLst>
              <a:ext uri="{FF2B5EF4-FFF2-40B4-BE49-F238E27FC236}">
                <a16:creationId xmlns:a16="http://schemas.microsoft.com/office/drawing/2014/main" id="{EFA975DA-1F61-4E92-847F-881A6B959F18}"/>
              </a:ext>
            </a:extLst>
          </p:cNvPr>
          <p:cNvSpPr>
            <a:spLocks noGrp="1"/>
          </p:cNvSpPr>
          <p:nvPr>
            <p:ph type="body" sz="quarter" idx="21" hasCustomPrompt="1"/>
          </p:nvPr>
        </p:nvSpPr>
        <p:spPr>
          <a:xfrm>
            <a:off x="4352279" y="2220014"/>
            <a:ext cx="1091851" cy="921277"/>
          </a:xfrm>
        </p:spPr>
        <p:txBody>
          <a:bodyPr>
            <a:spAutoFit/>
          </a:bodyPr>
          <a:lstStyle>
            <a:lvl1pPr algn="l">
              <a:lnSpc>
                <a:spcPct val="110000"/>
              </a:lnSpc>
              <a:defRPr sz="600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01</a:t>
            </a:r>
          </a:p>
        </p:txBody>
      </p:sp>
      <p:sp>
        <p:nvSpPr>
          <p:cNvPr id="30" name="Espace réservé du texte 4">
            <a:extLst>
              <a:ext uri="{FF2B5EF4-FFF2-40B4-BE49-F238E27FC236}">
                <a16:creationId xmlns:a16="http://schemas.microsoft.com/office/drawing/2014/main" id="{F6E50AC3-1EA3-493F-A0D3-634DA300E233}"/>
              </a:ext>
            </a:extLst>
          </p:cNvPr>
          <p:cNvSpPr>
            <a:spLocks noGrp="1"/>
          </p:cNvSpPr>
          <p:nvPr>
            <p:ph type="body" sz="quarter" idx="22"/>
          </p:nvPr>
        </p:nvSpPr>
        <p:spPr>
          <a:xfrm>
            <a:off x="4352279" y="1577578"/>
            <a:ext cx="6459117" cy="245708"/>
          </a:xfrm>
        </p:spPr>
        <p:txBody>
          <a:bodyPr wrap="square">
            <a:spAutoFit/>
          </a:bodyPr>
          <a:lstStyle>
            <a:lvl1pPr algn="l">
              <a:lnSpc>
                <a:spcPct val="110000"/>
              </a:lnSpc>
              <a:defRPr sz="1600">
                <a:solidFill>
                  <a:schemeClr val="tx1"/>
                </a:solidFill>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1" name="Espace réservé du texte 4">
            <a:extLst>
              <a:ext uri="{FF2B5EF4-FFF2-40B4-BE49-F238E27FC236}">
                <a16:creationId xmlns:a16="http://schemas.microsoft.com/office/drawing/2014/main" id="{0E2314AF-F33D-4B84-8412-DF73ECC51E6B}"/>
              </a:ext>
            </a:extLst>
          </p:cNvPr>
          <p:cNvSpPr>
            <a:spLocks noGrp="1"/>
          </p:cNvSpPr>
          <p:nvPr>
            <p:ph type="body" sz="quarter" idx="25" hasCustomPrompt="1"/>
          </p:nvPr>
        </p:nvSpPr>
        <p:spPr>
          <a:xfrm>
            <a:off x="6253081" y="2220014"/>
            <a:ext cx="1091851" cy="921277"/>
          </a:xfrm>
        </p:spPr>
        <p:txBody>
          <a:bodyPr>
            <a:spAutoFit/>
          </a:bodyPr>
          <a:lstStyle>
            <a:lvl1pPr algn="l">
              <a:lnSpc>
                <a:spcPct val="110000"/>
              </a:lnSpc>
              <a:defRPr sz="600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02</a:t>
            </a:r>
          </a:p>
        </p:txBody>
      </p:sp>
      <p:sp>
        <p:nvSpPr>
          <p:cNvPr id="32" name="Espace réservé du texte 4">
            <a:extLst>
              <a:ext uri="{FF2B5EF4-FFF2-40B4-BE49-F238E27FC236}">
                <a16:creationId xmlns:a16="http://schemas.microsoft.com/office/drawing/2014/main" id="{8444AA6E-9EC0-4895-8FC6-4351D2BEE032}"/>
              </a:ext>
            </a:extLst>
          </p:cNvPr>
          <p:cNvSpPr>
            <a:spLocks noGrp="1"/>
          </p:cNvSpPr>
          <p:nvPr>
            <p:ph type="body" sz="quarter" idx="28" hasCustomPrompt="1"/>
          </p:nvPr>
        </p:nvSpPr>
        <p:spPr>
          <a:xfrm>
            <a:off x="8153884" y="2220014"/>
            <a:ext cx="1091851" cy="921277"/>
          </a:xfrm>
        </p:spPr>
        <p:txBody>
          <a:bodyPr>
            <a:spAutoFit/>
          </a:bodyPr>
          <a:lstStyle>
            <a:lvl1pPr algn="l">
              <a:lnSpc>
                <a:spcPct val="110000"/>
              </a:lnSpc>
              <a:defRPr sz="600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03</a:t>
            </a:r>
          </a:p>
        </p:txBody>
      </p:sp>
      <p:sp>
        <p:nvSpPr>
          <p:cNvPr id="33" name="Espace réservé du texte 4">
            <a:extLst>
              <a:ext uri="{FF2B5EF4-FFF2-40B4-BE49-F238E27FC236}">
                <a16:creationId xmlns:a16="http://schemas.microsoft.com/office/drawing/2014/main" id="{E3BC2BD0-41C8-4C7A-BC1B-E444A392D03A}"/>
              </a:ext>
            </a:extLst>
          </p:cNvPr>
          <p:cNvSpPr>
            <a:spLocks noGrp="1"/>
          </p:cNvSpPr>
          <p:nvPr>
            <p:ph type="body" sz="quarter" idx="31" hasCustomPrompt="1"/>
          </p:nvPr>
        </p:nvSpPr>
        <p:spPr>
          <a:xfrm>
            <a:off x="10054688" y="2220014"/>
            <a:ext cx="1091851" cy="921277"/>
          </a:xfrm>
        </p:spPr>
        <p:txBody>
          <a:bodyPr>
            <a:spAutoFit/>
          </a:bodyPr>
          <a:lstStyle>
            <a:lvl1pPr algn="l">
              <a:lnSpc>
                <a:spcPct val="110000"/>
              </a:lnSpc>
              <a:defRPr sz="600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04</a:t>
            </a:r>
          </a:p>
        </p:txBody>
      </p:sp>
      <p:sp>
        <p:nvSpPr>
          <p:cNvPr id="38" name="Espace réservé du texte 4">
            <a:extLst>
              <a:ext uri="{FF2B5EF4-FFF2-40B4-BE49-F238E27FC236}">
                <a16:creationId xmlns:a16="http://schemas.microsoft.com/office/drawing/2014/main" id="{E6118210-A598-4833-8C53-BBA66CF5796F}"/>
              </a:ext>
            </a:extLst>
          </p:cNvPr>
          <p:cNvSpPr>
            <a:spLocks noGrp="1"/>
          </p:cNvSpPr>
          <p:nvPr>
            <p:ph type="body" sz="quarter" idx="40"/>
          </p:nvPr>
        </p:nvSpPr>
        <p:spPr>
          <a:xfrm>
            <a:off x="4352279" y="3269349"/>
            <a:ext cx="1694284"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9" name="Espace réservé du texte 4">
            <a:extLst>
              <a:ext uri="{FF2B5EF4-FFF2-40B4-BE49-F238E27FC236}">
                <a16:creationId xmlns:a16="http://schemas.microsoft.com/office/drawing/2014/main" id="{140FC0A1-6231-4649-9573-C6772F9B84BC}"/>
              </a:ext>
            </a:extLst>
          </p:cNvPr>
          <p:cNvSpPr>
            <a:spLocks noGrp="1"/>
          </p:cNvSpPr>
          <p:nvPr>
            <p:ph type="body" sz="quarter" idx="41"/>
          </p:nvPr>
        </p:nvSpPr>
        <p:spPr>
          <a:xfrm>
            <a:off x="4352279" y="3721782"/>
            <a:ext cx="1694284"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0" name="Espace réservé du texte 4">
            <a:extLst>
              <a:ext uri="{FF2B5EF4-FFF2-40B4-BE49-F238E27FC236}">
                <a16:creationId xmlns:a16="http://schemas.microsoft.com/office/drawing/2014/main" id="{2DAC1528-CEDA-41B5-AAAF-B8FF60A576A9}"/>
              </a:ext>
            </a:extLst>
          </p:cNvPr>
          <p:cNvSpPr>
            <a:spLocks noGrp="1"/>
          </p:cNvSpPr>
          <p:nvPr>
            <p:ph type="body" sz="quarter" idx="42"/>
          </p:nvPr>
        </p:nvSpPr>
        <p:spPr>
          <a:xfrm>
            <a:off x="6253082" y="3269349"/>
            <a:ext cx="1694284"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1" name="Espace réservé du texte 4">
            <a:extLst>
              <a:ext uri="{FF2B5EF4-FFF2-40B4-BE49-F238E27FC236}">
                <a16:creationId xmlns:a16="http://schemas.microsoft.com/office/drawing/2014/main" id="{5FFDA929-E8A8-4AC0-99CE-44C3C6910AE5}"/>
              </a:ext>
            </a:extLst>
          </p:cNvPr>
          <p:cNvSpPr>
            <a:spLocks noGrp="1"/>
          </p:cNvSpPr>
          <p:nvPr>
            <p:ph type="body" sz="quarter" idx="43"/>
          </p:nvPr>
        </p:nvSpPr>
        <p:spPr>
          <a:xfrm>
            <a:off x="6253082" y="3721782"/>
            <a:ext cx="1694284"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2" name="Espace réservé du texte 4">
            <a:extLst>
              <a:ext uri="{FF2B5EF4-FFF2-40B4-BE49-F238E27FC236}">
                <a16:creationId xmlns:a16="http://schemas.microsoft.com/office/drawing/2014/main" id="{9709CCCA-F00B-45D4-9788-1FBC4F09AA09}"/>
              </a:ext>
            </a:extLst>
          </p:cNvPr>
          <p:cNvSpPr>
            <a:spLocks noGrp="1"/>
          </p:cNvSpPr>
          <p:nvPr>
            <p:ph type="body" sz="quarter" idx="44"/>
          </p:nvPr>
        </p:nvSpPr>
        <p:spPr>
          <a:xfrm>
            <a:off x="8153886" y="3269349"/>
            <a:ext cx="1694284"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3" name="Espace réservé du texte 4">
            <a:extLst>
              <a:ext uri="{FF2B5EF4-FFF2-40B4-BE49-F238E27FC236}">
                <a16:creationId xmlns:a16="http://schemas.microsoft.com/office/drawing/2014/main" id="{B5E93FAA-61CE-40AC-8738-0DE2C5E1F424}"/>
              </a:ext>
            </a:extLst>
          </p:cNvPr>
          <p:cNvSpPr>
            <a:spLocks noGrp="1"/>
          </p:cNvSpPr>
          <p:nvPr>
            <p:ph type="body" sz="quarter" idx="45"/>
          </p:nvPr>
        </p:nvSpPr>
        <p:spPr>
          <a:xfrm>
            <a:off x="8153886" y="3721782"/>
            <a:ext cx="1694284"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4" name="Espace réservé du texte 4">
            <a:extLst>
              <a:ext uri="{FF2B5EF4-FFF2-40B4-BE49-F238E27FC236}">
                <a16:creationId xmlns:a16="http://schemas.microsoft.com/office/drawing/2014/main" id="{14A4C1F7-829A-4567-999B-287472F1F401}"/>
              </a:ext>
            </a:extLst>
          </p:cNvPr>
          <p:cNvSpPr>
            <a:spLocks noGrp="1"/>
          </p:cNvSpPr>
          <p:nvPr>
            <p:ph type="body" sz="quarter" idx="46"/>
          </p:nvPr>
        </p:nvSpPr>
        <p:spPr>
          <a:xfrm>
            <a:off x="10054690" y="3269349"/>
            <a:ext cx="1694284"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5" name="Espace réservé du texte 4">
            <a:extLst>
              <a:ext uri="{FF2B5EF4-FFF2-40B4-BE49-F238E27FC236}">
                <a16:creationId xmlns:a16="http://schemas.microsoft.com/office/drawing/2014/main" id="{A4030E47-E75C-4A3D-9FAD-95FD358BD577}"/>
              </a:ext>
            </a:extLst>
          </p:cNvPr>
          <p:cNvSpPr>
            <a:spLocks noGrp="1"/>
          </p:cNvSpPr>
          <p:nvPr>
            <p:ph type="body" sz="quarter" idx="47"/>
          </p:nvPr>
        </p:nvSpPr>
        <p:spPr>
          <a:xfrm>
            <a:off x="10054690" y="3721782"/>
            <a:ext cx="1694284"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23" name="Espace réservé du texte 5">
            <a:extLst>
              <a:ext uri="{FF2B5EF4-FFF2-40B4-BE49-F238E27FC236}">
                <a16:creationId xmlns:a16="http://schemas.microsoft.com/office/drawing/2014/main" id="{7FA14FD7-95C9-4327-B716-189176F2E3E3}"/>
              </a:ext>
            </a:extLst>
          </p:cNvPr>
          <p:cNvSpPr>
            <a:spLocks noGrp="1"/>
          </p:cNvSpPr>
          <p:nvPr>
            <p:ph type="body" sz="quarter" idx="18"/>
          </p:nvPr>
        </p:nvSpPr>
        <p:spPr>
          <a:xfrm>
            <a:off x="4033427" y="425183"/>
            <a:ext cx="7715547"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24" name="Espace réservé du texte 4">
            <a:extLst>
              <a:ext uri="{FF2B5EF4-FFF2-40B4-BE49-F238E27FC236}">
                <a16:creationId xmlns:a16="http://schemas.microsoft.com/office/drawing/2014/main" id="{CBC1E183-B986-4005-B87A-30E837CB27F1}"/>
              </a:ext>
            </a:extLst>
          </p:cNvPr>
          <p:cNvSpPr>
            <a:spLocks noGrp="1"/>
          </p:cNvSpPr>
          <p:nvPr>
            <p:ph type="body" sz="quarter" idx="48"/>
          </p:nvPr>
        </p:nvSpPr>
        <p:spPr>
          <a:xfrm>
            <a:off x="444974" y="1577577"/>
            <a:ext cx="2824073" cy="492443"/>
          </a:xfrm>
        </p:spPr>
        <p:txBody>
          <a:bodyPr wrap="square">
            <a:spAutoFit/>
          </a:bodyPr>
          <a:lstStyle>
            <a:lvl1pPr>
              <a:lnSpc>
                <a:spcPct val="100000"/>
              </a:lnSpc>
              <a:spcAft>
                <a:spcPts val="0"/>
              </a:spcAft>
              <a:defRPr sz="1600" b="0" i="0">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25" name="Text Placeholder 2">
            <a:extLst>
              <a:ext uri="{FF2B5EF4-FFF2-40B4-BE49-F238E27FC236}">
                <a16:creationId xmlns:a16="http://schemas.microsoft.com/office/drawing/2014/main" id="{61183799-5968-4FC4-B6D2-F8DDF1F8685C}"/>
              </a:ext>
            </a:extLst>
          </p:cNvPr>
          <p:cNvSpPr>
            <a:spLocks noGrp="1"/>
          </p:cNvSpPr>
          <p:nvPr>
            <p:ph type="body" sz="quarter" idx="49"/>
          </p:nvPr>
        </p:nvSpPr>
        <p:spPr>
          <a:xfrm>
            <a:off x="442034" y="1943799"/>
            <a:ext cx="2827447" cy="4295223"/>
          </a:xfrm>
        </p:spPr>
        <p:txBody>
          <a:bodyPr/>
          <a:lstStyle>
            <a:lvl1pPr>
              <a:defRPr>
                <a:solidFill>
                  <a:schemeClr val="bg1"/>
                </a:solidFill>
              </a:defRPr>
            </a:lvl1pPr>
            <a:lvl2pPr marL="302392" indent="-302392">
              <a:buFontTx/>
              <a:buBlip>
                <a:blip r:embed="rId4"/>
              </a:buBlip>
              <a:defRPr>
                <a:solidFill>
                  <a:schemeClr val="bg1"/>
                </a:solidFill>
              </a:defRPr>
            </a:lvl2pPr>
            <a:lvl3pPr marL="609585" indent="-302392">
              <a:buFontTx/>
              <a:buBlip>
                <a:blip r:embed="rId4"/>
              </a:buBlip>
              <a:defRPr>
                <a:solidFill>
                  <a:schemeClr val="bg1"/>
                </a:solidFill>
              </a:defRPr>
            </a:lvl3pPr>
            <a:lvl4pPr marL="911977" indent="-302392">
              <a:buFontTx/>
              <a:buBlip>
                <a:blip r:embed="rId4"/>
              </a:buBlip>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1B60C5BA-4E6C-49B9-BC13-AE34B754C3AB}"/>
              </a:ext>
            </a:extLst>
          </p:cNvPr>
          <p:cNvSpPr>
            <a:spLocks noGrp="1"/>
          </p:cNvSpPr>
          <p:nvPr>
            <p:ph type="title"/>
          </p:nvPr>
        </p:nvSpPr>
        <p:spPr>
          <a:xfrm>
            <a:off x="441600" y="710401"/>
            <a:ext cx="2827447" cy="748247"/>
          </a:xfrm>
        </p:spPr>
        <p:txBody>
          <a:bodyPr/>
          <a:lstStyle>
            <a:lvl1pPr>
              <a:defRPr>
                <a:solidFill>
                  <a:schemeClr val="bg1"/>
                </a:solidFill>
              </a:defRPr>
            </a:lvl1pPr>
          </a:lstStyle>
          <a:p>
            <a:r>
              <a:rPr lang="en-US"/>
              <a:t>Click to edit Master title style</a:t>
            </a:r>
          </a:p>
        </p:txBody>
      </p:sp>
      <p:sp>
        <p:nvSpPr>
          <p:cNvPr id="26" name="Forme libre : forme 9">
            <a:extLst>
              <a:ext uri="{FF2B5EF4-FFF2-40B4-BE49-F238E27FC236}">
                <a16:creationId xmlns:a16="http://schemas.microsoft.com/office/drawing/2014/main" id="{A9C36C71-038F-4436-BBC3-96ADAFADF4C5}"/>
              </a:ext>
            </a:extLst>
          </p:cNvPr>
          <p:cNvSpPr>
            <a:spLocks noChangeAspect="1"/>
          </p:cNvSpPr>
          <p:nvPr userDrawn="1"/>
        </p:nvSpPr>
        <p:spPr>
          <a:xfrm>
            <a:off x="441599" y="6330316"/>
            <a:ext cx="1073008" cy="273600"/>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bg1"/>
          </a:solidFill>
          <a:ln w="7833" cap="flat">
            <a:noFill/>
            <a:prstDash val="solid"/>
            <a:round/>
          </a:ln>
        </p:spPr>
        <p:txBody>
          <a:bodyPr rtlCol="0" anchor="ctr"/>
          <a:lstStyle/>
          <a:p>
            <a:endParaRPr lang="en-US" sz="2400" noProof="0"/>
          </a:p>
        </p:txBody>
      </p:sp>
      <p:grpSp>
        <p:nvGrpSpPr>
          <p:cNvPr id="27" name="Graphique 7">
            <a:extLst>
              <a:ext uri="{FF2B5EF4-FFF2-40B4-BE49-F238E27FC236}">
                <a16:creationId xmlns:a16="http://schemas.microsoft.com/office/drawing/2014/main" id="{DBF91248-A888-4963-A212-5E5A4549B33C}"/>
              </a:ext>
            </a:extLst>
          </p:cNvPr>
          <p:cNvGrpSpPr>
            <a:grpSpLocks noChangeAspect="1"/>
          </p:cNvGrpSpPr>
          <p:nvPr userDrawn="1"/>
        </p:nvGrpSpPr>
        <p:grpSpPr>
          <a:xfrm>
            <a:off x="442166" y="6329527"/>
            <a:ext cx="1071853" cy="275084"/>
            <a:chOff x="4768103" y="-471733"/>
            <a:chExt cx="744723" cy="191124"/>
          </a:xfrm>
          <a:solidFill>
            <a:schemeClr val="bg1"/>
          </a:solidFill>
        </p:grpSpPr>
        <p:sp>
          <p:nvSpPr>
            <p:cNvPr id="28" name="Forme libre : forme 9">
              <a:extLst>
                <a:ext uri="{FF2B5EF4-FFF2-40B4-BE49-F238E27FC236}">
                  <a16:creationId xmlns:a16="http://schemas.microsoft.com/office/drawing/2014/main" id="{68EE507B-C9A9-4C38-B6EF-2887A9778C9A}"/>
                </a:ext>
              </a:extLst>
            </p:cNvPr>
            <p:cNvSpPr/>
            <p:nvPr userDrawn="1"/>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grpFill/>
            <a:ln w="7833" cap="flat">
              <a:noFill/>
              <a:prstDash val="solid"/>
              <a:round/>
            </a:ln>
          </p:spPr>
          <p:txBody>
            <a:bodyPr rtlCol="0" anchor="ctr"/>
            <a:lstStyle/>
            <a:p>
              <a:endParaRPr lang="fr-FR" sz="2400"/>
            </a:p>
          </p:txBody>
        </p:sp>
        <p:sp>
          <p:nvSpPr>
            <p:cNvPr id="34" name="Forme libre : forme 10">
              <a:extLst>
                <a:ext uri="{FF2B5EF4-FFF2-40B4-BE49-F238E27FC236}">
                  <a16:creationId xmlns:a16="http://schemas.microsoft.com/office/drawing/2014/main" id="{AE069B0D-3A77-4024-93DE-B14818FED9C1}"/>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grpFill/>
            <a:ln w="7833" cap="flat">
              <a:noFill/>
              <a:prstDash val="solid"/>
              <a:round/>
            </a:ln>
          </p:spPr>
          <p:txBody>
            <a:bodyPr rtlCol="0" anchor="ctr"/>
            <a:lstStyle/>
            <a:p>
              <a:endParaRPr lang="fr-FR" sz="2400">
                <a:solidFill>
                  <a:schemeClr val="accent2"/>
                </a:solidFill>
              </a:endParaRPr>
            </a:p>
          </p:txBody>
        </p:sp>
        <p:sp>
          <p:nvSpPr>
            <p:cNvPr id="46" name="Forme libre : forme 11">
              <a:extLst>
                <a:ext uri="{FF2B5EF4-FFF2-40B4-BE49-F238E27FC236}">
                  <a16:creationId xmlns:a16="http://schemas.microsoft.com/office/drawing/2014/main" id="{4FEF900E-F4FF-408E-9225-41DC79A3C407}"/>
                </a:ext>
              </a:extLst>
            </p:cNvPr>
            <p:cNvSpPr/>
            <p:nvPr userDrawn="1"/>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grpFill/>
            <a:ln w="7833" cap="flat">
              <a:noFill/>
              <a:prstDash val="solid"/>
              <a:round/>
            </a:ln>
          </p:spPr>
          <p:txBody>
            <a:bodyPr rtlCol="0" anchor="ctr"/>
            <a:lstStyle/>
            <a:p>
              <a:endParaRPr lang="fr-FR" sz="2400"/>
            </a:p>
          </p:txBody>
        </p:sp>
      </p:grpSp>
    </p:spTree>
    <p:extLst>
      <p:ext uri="{BB962C8B-B14F-4D97-AF65-F5344CB8AC3E}">
        <p14:creationId xmlns:p14="http://schemas.microsoft.com/office/powerpoint/2010/main" val="606907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14" name="Table Placeholder 3">
            <a:extLst>
              <a:ext uri="{FF2B5EF4-FFF2-40B4-BE49-F238E27FC236}">
                <a16:creationId xmlns:a16="http://schemas.microsoft.com/office/drawing/2014/main" id="{828EDE46-3F40-4CF0-8732-22A2312E12B6}"/>
              </a:ext>
            </a:extLst>
          </p:cNvPr>
          <p:cNvSpPr>
            <a:spLocks noGrp="1"/>
          </p:cNvSpPr>
          <p:nvPr>
            <p:ph type="tbl" sz="quarter" idx="23"/>
          </p:nvPr>
        </p:nvSpPr>
        <p:spPr>
          <a:xfrm>
            <a:off x="441384" y="1942730"/>
            <a:ext cx="11304000" cy="4296292"/>
          </a:xfrm>
        </p:spPr>
        <p:txBody>
          <a:bodyPr anchor="ctr"/>
          <a:lstStyle>
            <a:lvl1pPr algn="ctr">
              <a:defRPr/>
            </a:lvl1pPr>
          </a:lstStyle>
          <a:p>
            <a:r>
              <a:rPr lang="en-US"/>
              <a:t>Click icon to add table</a:t>
            </a:r>
          </a:p>
        </p:txBody>
      </p:sp>
      <p:sp>
        <p:nvSpPr>
          <p:cNvPr id="8" name="Espace réservé du texte 5">
            <a:extLst>
              <a:ext uri="{FF2B5EF4-FFF2-40B4-BE49-F238E27FC236}">
                <a16:creationId xmlns:a16="http://schemas.microsoft.com/office/drawing/2014/main" id="{D46BD89B-81DC-413F-95C7-44BCE7D89F2B}"/>
              </a:ext>
            </a:extLst>
          </p:cNvPr>
          <p:cNvSpPr>
            <a:spLocks noGrp="1"/>
          </p:cNvSpPr>
          <p:nvPr>
            <p:ph type="body" sz="quarter" idx="18"/>
          </p:nvPr>
        </p:nvSpPr>
        <p:spPr>
          <a:xfrm>
            <a:off x="444973" y="425183"/>
            <a:ext cx="11304000"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15" name="Espace réservé du texte 4">
            <a:extLst>
              <a:ext uri="{FF2B5EF4-FFF2-40B4-BE49-F238E27FC236}">
                <a16:creationId xmlns:a16="http://schemas.microsoft.com/office/drawing/2014/main" id="{B46DC04F-F549-4DDB-B1AB-2032A0ED3E12}"/>
              </a:ext>
            </a:extLst>
          </p:cNvPr>
          <p:cNvSpPr>
            <a:spLocks noGrp="1"/>
          </p:cNvSpPr>
          <p:nvPr>
            <p:ph type="body" sz="quarter" idx="22"/>
          </p:nvPr>
        </p:nvSpPr>
        <p:spPr>
          <a:xfrm>
            <a:off x="444973" y="1577578"/>
            <a:ext cx="11304000" cy="246221"/>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3" name="Title 2">
            <a:extLst>
              <a:ext uri="{FF2B5EF4-FFF2-40B4-BE49-F238E27FC236}">
                <a16:creationId xmlns:a16="http://schemas.microsoft.com/office/drawing/2014/main" id="{22A467E3-1BB0-45A9-9E32-33434B3E379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59760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2984036"/>
            <a:ext cx="9144000" cy="889928"/>
          </a:xfrm>
        </p:spPr>
        <p:txBody>
          <a:bodyPr anchor="ctr">
            <a:normAutofit/>
          </a:bodyPr>
          <a:lstStyle>
            <a:lvl1pPr algn="ctr">
              <a:defRPr sz="5333">
                <a:solidFill>
                  <a:schemeClr val="bg2"/>
                </a:solidFill>
              </a:defRPr>
            </a:lvl1pPr>
          </a:lstStyle>
          <a:p>
            <a:r>
              <a:rPr lang="en-US" noProof="0"/>
              <a:t>Thank you</a:t>
            </a:r>
          </a:p>
        </p:txBody>
      </p:sp>
      <p:sp>
        <p:nvSpPr>
          <p:cNvPr id="19" name="Espace réservé du graphique SmartArt 18">
            <a:extLst>
              <a:ext uri="{FF2B5EF4-FFF2-40B4-BE49-F238E27FC236}">
                <a16:creationId xmlns:a16="http://schemas.microsoft.com/office/drawing/2014/main" id="{B25D5AC7-4546-4A74-B36B-BA1B41C598C1}"/>
              </a:ext>
            </a:extLst>
          </p:cNvPr>
          <p:cNvSpPr>
            <a:spLocks noGrp="1" noChangeAspect="1"/>
          </p:cNvSpPr>
          <p:nvPr>
            <p:ph type="dgm" sz="quarter" idx="13"/>
          </p:nvPr>
        </p:nvSpPr>
        <p:spPr>
          <a:xfrm>
            <a:off x="6011445" y="4346936"/>
            <a:ext cx="169113" cy="167915"/>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p:spPr>
        <p:txBody>
          <a:bodyPr wrap="square">
            <a:noAutofit/>
          </a:bodyPr>
          <a:lstStyle>
            <a:lvl1pPr>
              <a:defRPr>
                <a:noFill/>
              </a:defRPr>
            </a:lvl1pPr>
          </a:lstStyle>
          <a:p>
            <a:r>
              <a:rPr lang="en-US" noProof="0"/>
              <a:t>Click icon to add SmartArt graphic</a:t>
            </a:r>
          </a:p>
        </p:txBody>
      </p:sp>
      <p:sp>
        <p:nvSpPr>
          <p:cNvPr id="20" name="Espace réservé du graphique SmartArt 19">
            <a:extLst>
              <a:ext uri="{FF2B5EF4-FFF2-40B4-BE49-F238E27FC236}">
                <a16:creationId xmlns:a16="http://schemas.microsoft.com/office/drawing/2014/main" id="{FE783EC5-36F3-4916-B0D5-15355CAD8B2D}"/>
              </a:ext>
            </a:extLst>
          </p:cNvPr>
          <p:cNvSpPr>
            <a:spLocks noGrp="1" noChangeAspect="1"/>
          </p:cNvSpPr>
          <p:nvPr>
            <p:ph type="dgm" sz="quarter" idx="14"/>
          </p:nvPr>
        </p:nvSpPr>
        <p:spPr>
          <a:xfrm>
            <a:off x="6011445" y="2362265"/>
            <a:ext cx="169113" cy="167915"/>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p:spPr>
        <p:txBody>
          <a:bodyPr wrap="square">
            <a:noAutofit/>
          </a:bodyPr>
          <a:lstStyle>
            <a:lvl1pPr>
              <a:defRPr>
                <a:noFill/>
              </a:defRPr>
            </a:lvl1pPr>
          </a:lstStyle>
          <a:p>
            <a:r>
              <a:rPr lang="en-US" noProof="0"/>
              <a:t>Click icon to add SmartArt graphic</a:t>
            </a:r>
          </a:p>
        </p:txBody>
      </p:sp>
      <p:sp>
        <p:nvSpPr>
          <p:cNvPr id="18" name="Forme libre : forme 9">
            <a:extLst>
              <a:ext uri="{FF2B5EF4-FFF2-40B4-BE49-F238E27FC236}">
                <a16:creationId xmlns:a16="http://schemas.microsoft.com/office/drawing/2014/main" id="{9BDDF620-0779-479D-AEB4-C14EF8564C01}"/>
              </a:ext>
            </a:extLst>
          </p:cNvPr>
          <p:cNvSpPr>
            <a:spLocks noChangeAspect="1"/>
          </p:cNvSpPr>
          <p:nvPr userDrawn="1"/>
        </p:nvSpPr>
        <p:spPr>
          <a:xfrm>
            <a:off x="5559496" y="6014679"/>
            <a:ext cx="1073008" cy="273600"/>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bg1"/>
          </a:solidFill>
          <a:ln w="7833" cap="flat">
            <a:noFill/>
            <a:prstDash val="solid"/>
            <a:round/>
          </a:ln>
        </p:spPr>
        <p:txBody>
          <a:bodyPr rtlCol="0" anchor="ctr"/>
          <a:lstStyle/>
          <a:p>
            <a:endParaRPr lang="en-US" sz="2400" noProof="0"/>
          </a:p>
        </p:txBody>
      </p:sp>
      <p:grpSp>
        <p:nvGrpSpPr>
          <p:cNvPr id="21" name="Graphique 7">
            <a:extLst>
              <a:ext uri="{FF2B5EF4-FFF2-40B4-BE49-F238E27FC236}">
                <a16:creationId xmlns:a16="http://schemas.microsoft.com/office/drawing/2014/main" id="{CCF15C7E-6A99-4286-A9D8-5CFB7F6C2F2D}"/>
              </a:ext>
            </a:extLst>
          </p:cNvPr>
          <p:cNvGrpSpPr>
            <a:grpSpLocks noChangeAspect="1"/>
          </p:cNvGrpSpPr>
          <p:nvPr userDrawn="1"/>
        </p:nvGrpSpPr>
        <p:grpSpPr>
          <a:xfrm>
            <a:off x="5560063" y="6013890"/>
            <a:ext cx="1071853" cy="275084"/>
            <a:chOff x="4768103" y="-471733"/>
            <a:chExt cx="744723" cy="191124"/>
          </a:xfrm>
          <a:solidFill>
            <a:schemeClr val="bg1"/>
          </a:solidFill>
        </p:grpSpPr>
        <p:sp>
          <p:nvSpPr>
            <p:cNvPr id="22" name="Forme libre : forme 9">
              <a:extLst>
                <a:ext uri="{FF2B5EF4-FFF2-40B4-BE49-F238E27FC236}">
                  <a16:creationId xmlns:a16="http://schemas.microsoft.com/office/drawing/2014/main" id="{6694094C-70CE-4AC8-A396-70F4CAC44E42}"/>
                </a:ext>
              </a:extLst>
            </p:cNvPr>
            <p:cNvSpPr/>
            <p:nvPr userDrawn="1"/>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grpFill/>
            <a:ln w="7833" cap="flat">
              <a:noFill/>
              <a:prstDash val="solid"/>
              <a:round/>
            </a:ln>
          </p:spPr>
          <p:txBody>
            <a:bodyPr rtlCol="0" anchor="ctr"/>
            <a:lstStyle/>
            <a:p>
              <a:endParaRPr lang="fr-FR" sz="2400"/>
            </a:p>
          </p:txBody>
        </p:sp>
        <p:sp>
          <p:nvSpPr>
            <p:cNvPr id="23" name="Forme libre : forme 10">
              <a:extLst>
                <a:ext uri="{FF2B5EF4-FFF2-40B4-BE49-F238E27FC236}">
                  <a16:creationId xmlns:a16="http://schemas.microsoft.com/office/drawing/2014/main" id="{F0CC9C0D-B090-476A-A414-384A1818254E}"/>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grpFill/>
            <a:ln w="7833" cap="flat">
              <a:noFill/>
              <a:prstDash val="solid"/>
              <a:round/>
            </a:ln>
          </p:spPr>
          <p:txBody>
            <a:bodyPr rtlCol="0" anchor="ctr"/>
            <a:lstStyle/>
            <a:p>
              <a:endParaRPr lang="fr-FR" sz="2400">
                <a:solidFill>
                  <a:schemeClr val="accent2"/>
                </a:solidFill>
              </a:endParaRPr>
            </a:p>
          </p:txBody>
        </p:sp>
        <p:sp>
          <p:nvSpPr>
            <p:cNvPr id="24" name="Forme libre : forme 11">
              <a:extLst>
                <a:ext uri="{FF2B5EF4-FFF2-40B4-BE49-F238E27FC236}">
                  <a16:creationId xmlns:a16="http://schemas.microsoft.com/office/drawing/2014/main" id="{6DE4ADDB-0CA9-4651-BF0C-18EF0C881B3A}"/>
                </a:ext>
              </a:extLst>
            </p:cNvPr>
            <p:cNvSpPr/>
            <p:nvPr userDrawn="1"/>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grpFill/>
            <a:ln w="7833" cap="flat">
              <a:noFill/>
              <a:prstDash val="solid"/>
              <a:round/>
            </a:ln>
          </p:spPr>
          <p:txBody>
            <a:bodyPr rtlCol="0" anchor="ctr"/>
            <a:lstStyle/>
            <a:p>
              <a:endParaRPr lang="fr-FR" sz="2400"/>
            </a:p>
          </p:txBody>
        </p:sp>
      </p:grpSp>
    </p:spTree>
    <p:extLst>
      <p:ext uri="{BB962C8B-B14F-4D97-AF65-F5344CB8AC3E}">
        <p14:creationId xmlns:p14="http://schemas.microsoft.com/office/powerpoint/2010/main" val="3137732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1505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ontenu 1 colon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8367" y="364800"/>
            <a:ext cx="11226800" cy="517064"/>
          </a:xfrm>
        </p:spPr>
        <p:txBody>
          <a:bodyPr/>
          <a:lstStyle>
            <a:lvl1pPr>
              <a:defRPr/>
            </a:lvl1pPr>
          </a:lstStyle>
          <a:p>
            <a:r>
              <a:rPr lang="fr-FR"/>
              <a:t>Slide texte - 1 colonne, corps 28</a:t>
            </a:r>
            <a:endParaRPr lang="en-US"/>
          </a:p>
        </p:txBody>
      </p:sp>
      <p:sp>
        <p:nvSpPr>
          <p:cNvPr id="8" name="Content Placeholder 2"/>
          <p:cNvSpPr>
            <a:spLocks noGrp="1"/>
          </p:cNvSpPr>
          <p:nvPr>
            <p:ph idx="13" hasCustomPrompt="1"/>
          </p:nvPr>
        </p:nvSpPr>
        <p:spPr>
          <a:xfrm>
            <a:off x="478366" y="1777407"/>
            <a:ext cx="11226801" cy="4483693"/>
          </a:xfrm>
        </p:spPr>
        <p:txBody>
          <a:bodyPr/>
          <a:lstStyle>
            <a:lvl1pPr>
              <a:defRPr baseline="0"/>
            </a:lvl1pPr>
            <a:lvl3pPr marL="537620" indent="-177796">
              <a:buFont typeface="Arial" charset="0"/>
              <a:buChar char="•"/>
              <a:tabLst/>
              <a:defRPr/>
            </a:lvl3pPr>
          </a:lstStyle>
          <a:p>
            <a:pPr lvl="0"/>
            <a:r>
              <a:rPr lang="fr-FR"/>
              <a:t>Texte 1er niveau, corps 18</a:t>
            </a:r>
          </a:p>
          <a:p>
            <a:pPr lvl="1"/>
            <a:r>
              <a:rPr lang="fr-FR"/>
              <a:t>Texte 2e niveau, corps 16</a:t>
            </a:r>
          </a:p>
          <a:p>
            <a:pPr lvl="2"/>
            <a:r>
              <a:rPr lang="fr-FR"/>
              <a:t>Texte 3e niveau, corps 14</a:t>
            </a:r>
          </a:p>
        </p:txBody>
      </p:sp>
      <p:sp>
        <p:nvSpPr>
          <p:cNvPr id="24" name="Espace réservé de la date 23"/>
          <p:cNvSpPr>
            <a:spLocks noGrp="1"/>
          </p:cNvSpPr>
          <p:nvPr>
            <p:ph type="dt" sz="half" idx="14"/>
          </p:nvPr>
        </p:nvSpPr>
        <p:spPr/>
        <p:txBody>
          <a:bodyPr/>
          <a:lstStyle/>
          <a:p>
            <a:r>
              <a:rPr lang="en-US" altLang="zh-CN"/>
              <a:t>28 . Mar . 2025</a:t>
            </a:r>
            <a:endParaRPr lang="fr-FR"/>
          </a:p>
        </p:txBody>
      </p:sp>
      <p:sp>
        <p:nvSpPr>
          <p:cNvPr id="25" name="Espace réservé du pied de page 24"/>
          <p:cNvSpPr>
            <a:spLocks noGrp="1"/>
          </p:cNvSpPr>
          <p:nvPr>
            <p:ph type="ftr" sz="quarter" idx="15"/>
          </p:nvPr>
        </p:nvSpPr>
        <p:spPr/>
        <p:txBody>
          <a:bodyPr/>
          <a:lstStyle/>
          <a:p>
            <a:r>
              <a:rPr lang="fr-FR"/>
              <a:t>1</a:t>
            </a:r>
          </a:p>
        </p:txBody>
      </p:sp>
      <p:sp>
        <p:nvSpPr>
          <p:cNvPr id="26" name="Espace réservé du numéro de diapositive 25"/>
          <p:cNvSpPr>
            <a:spLocks noGrp="1"/>
          </p:cNvSpPr>
          <p:nvPr>
            <p:ph type="sldNum" sz="quarter" idx="16"/>
          </p:nvPr>
        </p:nvSpPr>
        <p:spPr/>
        <p:txBody>
          <a:bodyPr/>
          <a:lstStyle/>
          <a:p>
            <a:fld id="{980E94A8-0648-D043-B8F7-3AFA110B04BE}" type="slidenum">
              <a:rPr lang="fr-FR" smtClean="0"/>
              <a:pPr/>
              <a:t>‹#›</a:t>
            </a:fld>
            <a:endParaRPr lang="fr-FR"/>
          </a:p>
        </p:txBody>
      </p:sp>
      <p:sp>
        <p:nvSpPr>
          <p:cNvPr id="31" name="Content Placeholder 2"/>
          <p:cNvSpPr>
            <a:spLocks noGrp="1"/>
          </p:cNvSpPr>
          <p:nvPr>
            <p:ph idx="17" hasCustomPrompt="1"/>
          </p:nvPr>
        </p:nvSpPr>
        <p:spPr>
          <a:xfrm>
            <a:off x="478366" y="950401"/>
            <a:ext cx="11226801" cy="465508"/>
          </a:xfrm>
        </p:spPr>
        <p:txBody>
          <a:bodyPr/>
          <a:lstStyle>
            <a:lvl1pPr marL="0" indent="0">
              <a:buNone/>
              <a:defRPr sz="2933" b="0" baseline="0">
                <a:solidFill>
                  <a:schemeClr val="tx1"/>
                </a:solidFill>
              </a:defRPr>
            </a:lvl1pPr>
            <a:lvl2pPr marL="355591" indent="0">
              <a:buNone/>
              <a:defRPr/>
            </a:lvl2pPr>
            <a:lvl3pPr marL="914377" indent="0">
              <a:buNone/>
              <a:defRPr/>
            </a:lvl3pPr>
            <a:lvl4pPr marL="1371566" indent="0">
              <a:buNone/>
              <a:defRPr/>
            </a:lvl4pPr>
            <a:lvl5pPr marL="1828754" indent="0">
              <a:buNone/>
              <a:defRPr/>
            </a:lvl5pPr>
          </a:lstStyle>
          <a:p>
            <a:pPr lvl="0"/>
            <a:r>
              <a:rPr lang="fr-FR"/>
              <a:t>Sous-titre, corps 22</a:t>
            </a:r>
            <a:endParaRPr lang="en-US"/>
          </a:p>
        </p:txBody>
      </p:sp>
    </p:spTree>
    <p:extLst>
      <p:ext uri="{BB962C8B-B14F-4D97-AF65-F5344CB8AC3E}">
        <p14:creationId xmlns:p14="http://schemas.microsoft.com/office/powerpoint/2010/main" val="4283388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140">
          <p15:clr>
            <a:srgbClr val="FBAE40"/>
          </p15:clr>
        </p15:guide>
        <p15:guide id="2" orient="horz" pos="3094">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u Fond clair">
    <p:spTree>
      <p:nvGrpSpPr>
        <p:cNvPr id="1" name=""/>
        <p:cNvGrpSpPr/>
        <p:nvPr/>
      </p:nvGrpSpPr>
      <p:grpSpPr>
        <a:xfrm>
          <a:off x="0" y="0"/>
          <a:ext cx="0" cy="0"/>
          <a:chOff x="0" y="0"/>
          <a:chExt cx="0" cy="0"/>
        </a:xfrm>
      </p:grpSpPr>
      <p:sp>
        <p:nvSpPr>
          <p:cNvPr id="7" name="Rectangle 6"/>
          <p:cNvSpPr/>
          <p:nvPr userDrawn="1"/>
        </p:nvSpPr>
        <p:spPr>
          <a:xfrm>
            <a:off x="478366" y="1656139"/>
            <a:ext cx="11226801" cy="4604961"/>
          </a:xfrm>
          <a:prstGeom prst="rect">
            <a:avLst/>
          </a:prstGeom>
          <a:solidFill>
            <a:srgbClr val="EDED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a:p>
        </p:txBody>
      </p:sp>
      <p:sp>
        <p:nvSpPr>
          <p:cNvPr id="2" name="Title 1"/>
          <p:cNvSpPr>
            <a:spLocks noGrp="1"/>
          </p:cNvSpPr>
          <p:nvPr>
            <p:ph type="title" hasCustomPrompt="1"/>
          </p:nvPr>
        </p:nvSpPr>
        <p:spPr>
          <a:xfrm>
            <a:off x="480001" y="364800"/>
            <a:ext cx="11225167" cy="517064"/>
          </a:xfrm>
        </p:spPr>
        <p:txBody>
          <a:bodyPr/>
          <a:lstStyle>
            <a:lvl1pPr>
              <a:defRPr/>
            </a:lvl1pPr>
          </a:lstStyle>
          <a:p>
            <a:r>
              <a:rPr lang="fr-FR"/>
              <a:t>Slide texte - 1 colonne, corps 28</a:t>
            </a:r>
            <a:endParaRPr lang="en-US"/>
          </a:p>
        </p:txBody>
      </p:sp>
      <p:sp>
        <p:nvSpPr>
          <p:cNvPr id="8" name="Content Placeholder 2"/>
          <p:cNvSpPr>
            <a:spLocks noGrp="1"/>
          </p:cNvSpPr>
          <p:nvPr>
            <p:ph idx="13" hasCustomPrompt="1"/>
          </p:nvPr>
        </p:nvSpPr>
        <p:spPr>
          <a:xfrm>
            <a:off x="673400" y="1820334"/>
            <a:ext cx="10781409" cy="4166193"/>
          </a:xfrm>
        </p:spPr>
        <p:txBody>
          <a:bodyPr/>
          <a:lstStyle>
            <a:lvl1pPr>
              <a:defRPr baseline="0"/>
            </a:lvl1pPr>
            <a:lvl2pPr marL="361942" indent="-182029">
              <a:tabLst/>
              <a:defRPr/>
            </a:lvl2pPr>
            <a:lvl3pPr marL="514338" indent="-175680">
              <a:buFont typeface="Arial" charset="0"/>
              <a:buChar char="•"/>
              <a:tabLst/>
              <a:defRPr/>
            </a:lvl3pPr>
          </a:lstStyle>
          <a:p>
            <a:pPr lvl="0"/>
            <a:r>
              <a:rPr lang="fr-FR"/>
              <a:t>Texte 1er niveau, corps 18</a:t>
            </a:r>
          </a:p>
          <a:p>
            <a:pPr lvl="1"/>
            <a:r>
              <a:rPr lang="fr-FR"/>
              <a:t>Texte 2e niveau, corps 16</a:t>
            </a:r>
          </a:p>
          <a:p>
            <a:pPr lvl="2"/>
            <a:r>
              <a:rPr lang="fr-FR"/>
              <a:t>Texte 3e niveau, corps 14</a:t>
            </a:r>
          </a:p>
        </p:txBody>
      </p:sp>
      <p:sp>
        <p:nvSpPr>
          <p:cNvPr id="24" name="Espace réservé de la date 23"/>
          <p:cNvSpPr>
            <a:spLocks noGrp="1"/>
          </p:cNvSpPr>
          <p:nvPr>
            <p:ph type="dt" sz="half" idx="14"/>
          </p:nvPr>
        </p:nvSpPr>
        <p:spPr/>
        <p:txBody>
          <a:bodyPr/>
          <a:lstStyle/>
          <a:p>
            <a:r>
              <a:rPr lang="en-US" altLang="zh-CN"/>
              <a:t>28 . Mar . 2025</a:t>
            </a:r>
            <a:endParaRPr lang="fr-FR"/>
          </a:p>
        </p:txBody>
      </p:sp>
      <p:sp>
        <p:nvSpPr>
          <p:cNvPr id="25" name="Espace réservé du pied de page 24"/>
          <p:cNvSpPr>
            <a:spLocks noGrp="1"/>
          </p:cNvSpPr>
          <p:nvPr>
            <p:ph type="ftr" sz="quarter" idx="15"/>
          </p:nvPr>
        </p:nvSpPr>
        <p:spPr/>
        <p:txBody>
          <a:bodyPr/>
          <a:lstStyle/>
          <a:p>
            <a:r>
              <a:rPr lang="fr-FR"/>
              <a:t>1</a:t>
            </a:r>
          </a:p>
        </p:txBody>
      </p:sp>
      <p:sp>
        <p:nvSpPr>
          <p:cNvPr id="26" name="Espace réservé du numéro de diapositive 25"/>
          <p:cNvSpPr>
            <a:spLocks noGrp="1"/>
          </p:cNvSpPr>
          <p:nvPr>
            <p:ph type="sldNum" sz="quarter" idx="16"/>
          </p:nvPr>
        </p:nvSpPr>
        <p:spPr/>
        <p:txBody>
          <a:bodyPr/>
          <a:lstStyle/>
          <a:p>
            <a:fld id="{980E94A8-0648-D043-B8F7-3AFA110B04BE}" type="slidenum">
              <a:rPr lang="fr-FR" smtClean="0"/>
              <a:pPr/>
              <a:t>‹#›</a:t>
            </a:fld>
            <a:endParaRPr lang="fr-FR"/>
          </a:p>
        </p:txBody>
      </p:sp>
      <p:sp>
        <p:nvSpPr>
          <p:cNvPr id="31" name="Content Placeholder 2"/>
          <p:cNvSpPr>
            <a:spLocks noGrp="1"/>
          </p:cNvSpPr>
          <p:nvPr>
            <p:ph idx="17" hasCustomPrompt="1"/>
          </p:nvPr>
        </p:nvSpPr>
        <p:spPr>
          <a:xfrm>
            <a:off x="480001" y="950401"/>
            <a:ext cx="11225167" cy="465508"/>
          </a:xfrm>
        </p:spPr>
        <p:txBody>
          <a:bodyPr/>
          <a:lstStyle>
            <a:lvl1pPr marL="0" indent="0">
              <a:buNone/>
              <a:defRPr sz="2933" b="0" baseline="0">
                <a:solidFill>
                  <a:schemeClr val="tx1"/>
                </a:solidFill>
              </a:defRPr>
            </a:lvl1pPr>
            <a:lvl2pPr marL="355591" indent="0">
              <a:buNone/>
              <a:defRPr/>
            </a:lvl2pPr>
            <a:lvl3pPr marL="914377" indent="0">
              <a:buNone/>
              <a:defRPr/>
            </a:lvl3pPr>
            <a:lvl4pPr marL="1371566" indent="0">
              <a:buNone/>
              <a:defRPr/>
            </a:lvl4pPr>
            <a:lvl5pPr marL="1828754" indent="0">
              <a:buNone/>
              <a:defRPr/>
            </a:lvl5pPr>
          </a:lstStyle>
          <a:p>
            <a:pPr lvl="0"/>
            <a:r>
              <a:rPr lang="fr-FR"/>
              <a:t>Sous-titre, corps 22</a:t>
            </a:r>
            <a:endParaRPr lang="en-US"/>
          </a:p>
        </p:txBody>
      </p:sp>
    </p:spTree>
    <p:extLst>
      <p:ext uri="{BB962C8B-B14F-4D97-AF65-F5344CB8AC3E}">
        <p14:creationId xmlns:p14="http://schemas.microsoft.com/office/powerpoint/2010/main" val="3206237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5" pos="2980">
          <p15:clr>
            <a:srgbClr val="FBAE40"/>
          </p15:clr>
        </p15:guide>
        <p15:guide id="7" pos="30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10.Cover_Back">
    <p:bg>
      <p:bgPr>
        <a:solidFill>
          <a:srgbClr val="23004C"/>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2984036"/>
            <a:ext cx="9144000" cy="889928"/>
          </a:xfrm>
        </p:spPr>
        <p:txBody>
          <a:bodyPr anchor="ctr">
            <a:normAutofit/>
          </a:bodyPr>
          <a:lstStyle>
            <a:lvl1pPr algn="ctr">
              <a:defRPr sz="5333">
                <a:solidFill>
                  <a:schemeClr val="bg2"/>
                </a:solidFill>
              </a:defRPr>
            </a:lvl1pPr>
          </a:lstStyle>
          <a:p>
            <a:r>
              <a:rPr lang="en-US" noProof="0"/>
              <a:t>Thank you</a:t>
            </a:r>
          </a:p>
        </p:txBody>
      </p:sp>
      <p:pic>
        <p:nvPicPr>
          <p:cNvPr id="14" name="Graphique 13">
            <a:extLst>
              <a:ext uri="{FF2B5EF4-FFF2-40B4-BE49-F238E27FC236}">
                <a16:creationId xmlns:a16="http://schemas.microsoft.com/office/drawing/2014/main" id="{04203E6E-75E4-45E4-AF05-51E86DA00801}"/>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5598571" y="6035600"/>
            <a:ext cx="994856" cy="254848"/>
          </a:xfrm>
          <a:prstGeom prst="rect">
            <a:avLst/>
          </a:prstGeom>
        </p:spPr>
      </p:pic>
      <p:sp>
        <p:nvSpPr>
          <p:cNvPr id="19" name="Espace réservé du graphique SmartArt 18">
            <a:extLst>
              <a:ext uri="{FF2B5EF4-FFF2-40B4-BE49-F238E27FC236}">
                <a16:creationId xmlns:a16="http://schemas.microsoft.com/office/drawing/2014/main" id="{B25D5AC7-4546-4A74-B36B-BA1B41C598C1}"/>
              </a:ext>
            </a:extLst>
          </p:cNvPr>
          <p:cNvSpPr>
            <a:spLocks noGrp="1" noChangeAspect="1"/>
          </p:cNvSpPr>
          <p:nvPr>
            <p:ph type="dgm" sz="quarter" idx="13"/>
          </p:nvPr>
        </p:nvSpPr>
        <p:spPr>
          <a:xfrm>
            <a:off x="6011445" y="4346936"/>
            <a:ext cx="169113" cy="167915"/>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p:spPr>
        <p:txBody>
          <a:bodyPr wrap="square">
            <a:noAutofit/>
          </a:bodyPr>
          <a:lstStyle>
            <a:lvl1pPr>
              <a:defRPr>
                <a:noFill/>
              </a:defRPr>
            </a:lvl1pPr>
          </a:lstStyle>
          <a:p>
            <a:r>
              <a:rPr lang="en-US" noProof="0" dirty="0"/>
              <a:t>Click icon to add SmartArt graphic</a:t>
            </a:r>
          </a:p>
        </p:txBody>
      </p:sp>
      <p:sp>
        <p:nvSpPr>
          <p:cNvPr id="20" name="Espace réservé du graphique SmartArt 19">
            <a:extLst>
              <a:ext uri="{FF2B5EF4-FFF2-40B4-BE49-F238E27FC236}">
                <a16:creationId xmlns:a16="http://schemas.microsoft.com/office/drawing/2014/main" id="{FE783EC5-36F3-4916-B0D5-15355CAD8B2D}"/>
              </a:ext>
            </a:extLst>
          </p:cNvPr>
          <p:cNvSpPr>
            <a:spLocks noGrp="1" noChangeAspect="1"/>
          </p:cNvSpPr>
          <p:nvPr>
            <p:ph type="dgm" sz="quarter" idx="14"/>
          </p:nvPr>
        </p:nvSpPr>
        <p:spPr>
          <a:xfrm>
            <a:off x="6011445" y="2362265"/>
            <a:ext cx="169113" cy="167915"/>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p:spPr>
        <p:txBody>
          <a:bodyPr wrap="square">
            <a:noAutofit/>
          </a:bodyPr>
          <a:lstStyle>
            <a:lvl1pPr>
              <a:defRPr>
                <a:noFill/>
              </a:defRPr>
            </a:lvl1pPr>
          </a:lstStyle>
          <a:p>
            <a:r>
              <a:rPr lang="en-US" noProof="0" dirty="0"/>
              <a:t>Click icon to add SmartArt graphic</a:t>
            </a:r>
          </a:p>
        </p:txBody>
      </p:sp>
    </p:spTree>
    <p:extLst>
      <p:ext uri="{BB962C8B-B14F-4D97-AF65-F5344CB8AC3E}">
        <p14:creationId xmlns:p14="http://schemas.microsoft.com/office/powerpoint/2010/main" val="231862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u +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0001" y="364800"/>
            <a:ext cx="11225167" cy="517064"/>
          </a:xfrm>
        </p:spPr>
        <p:txBody>
          <a:bodyPr/>
          <a:lstStyle>
            <a:lvl1pPr>
              <a:defRPr/>
            </a:lvl1pPr>
          </a:lstStyle>
          <a:p>
            <a:r>
              <a:rPr lang="fr-FR"/>
              <a:t>Slide texte - 1 photo, corps 28</a:t>
            </a:r>
            <a:endParaRPr lang="en-US"/>
          </a:p>
        </p:txBody>
      </p:sp>
      <p:sp>
        <p:nvSpPr>
          <p:cNvPr id="8" name="Content Placeholder 2"/>
          <p:cNvSpPr>
            <a:spLocks noGrp="1"/>
          </p:cNvSpPr>
          <p:nvPr>
            <p:ph idx="13" hasCustomPrompt="1"/>
          </p:nvPr>
        </p:nvSpPr>
        <p:spPr>
          <a:xfrm>
            <a:off x="478366" y="1777407"/>
            <a:ext cx="5252604" cy="4483693"/>
          </a:xfrm>
        </p:spPr>
        <p:txBody>
          <a:bodyPr/>
          <a:lstStyle>
            <a:lvl1pPr>
              <a:defRPr baseline="0"/>
            </a:lvl1pPr>
            <a:lvl3pPr marL="537620" indent="-177796">
              <a:buFont typeface="Arial" charset="0"/>
              <a:buChar char="•"/>
              <a:tabLst/>
              <a:defRPr/>
            </a:lvl3pPr>
          </a:lstStyle>
          <a:p>
            <a:pPr lvl="0"/>
            <a:r>
              <a:rPr lang="fr-FR"/>
              <a:t>Texte 1er niveau, corps 18</a:t>
            </a:r>
          </a:p>
          <a:p>
            <a:pPr lvl="1"/>
            <a:r>
              <a:rPr lang="fr-FR"/>
              <a:t>Texte 2e niveau, corps 16</a:t>
            </a:r>
          </a:p>
          <a:p>
            <a:pPr lvl="2"/>
            <a:r>
              <a:rPr lang="fr-FR"/>
              <a:t>Texte 3e niveau, corps 14</a:t>
            </a:r>
          </a:p>
        </p:txBody>
      </p:sp>
      <p:sp>
        <p:nvSpPr>
          <p:cNvPr id="24" name="Espace réservé de la date 23"/>
          <p:cNvSpPr>
            <a:spLocks noGrp="1"/>
          </p:cNvSpPr>
          <p:nvPr>
            <p:ph type="dt" sz="half" idx="14"/>
          </p:nvPr>
        </p:nvSpPr>
        <p:spPr/>
        <p:txBody>
          <a:bodyPr/>
          <a:lstStyle/>
          <a:p>
            <a:r>
              <a:rPr lang="en-US" altLang="zh-CN"/>
              <a:t>28 . Mar . 2025</a:t>
            </a:r>
            <a:endParaRPr lang="fr-FR"/>
          </a:p>
        </p:txBody>
      </p:sp>
      <p:sp>
        <p:nvSpPr>
          <p:cNvPr id="25" name="Espace réservé du pied de page 24"/>
          <p:cNvSpPr>
            <a:spLocks noGrp="1"/>
          </p:cNvSpPr>
          <p:nvPr>
            <p:ph type="ftr" sz="quarter" idx="15"/>
          </p:nvPr>
        </p:nvSpPr>
        <p:spPr/>
        <p:txBody>
          <a:bodyPr/>
          <a:lstStyle/>
          <a:p>
            <a:r>
              <a:rPr lang="fr-FR"/>
              <a:t>1</a:t>
            </a:r>
          </a:p>
        </p:txBody>
      </p:sp>
      <p:sp>
        <p:nvSpPr>
          <p:cNvPr id="26" name="Espace réservé du numéro de diapositive 25"/>
          <p:cNvSpPr>
            <a:spLocks noGrp="1"/>
          </p:cNvSpPr>
          <p:nvPr>
            <p:ph type="sldNum" sz="quarter" idx="16"/>
          </p:nvPr>
        </p:nvSpPr>
        <p:spPr/>
        <p:txBody>
          <a:bodyPr/>
          <a:lstStyle/>
          <a:p>
            <a:fld id="{980E94A8-0648-D043-B8F7-3AFA110B04BE}" type="slidenum">
              <a:rPr lang="fr-FR" smtClean="0"/>
              <a:pPr/>
              <a:t>‹#›</a:t>
            </a:fld>
            <a:endParaRPr lang="fr-FR"/>
          </a:p>
        </p:txBody>
      </p:sp>
      <p:sp>
        <p:nvSpPr>
          <p:cNvPr id="31" name="Content Placeholder 2"/>
          <p:cNvSpPr>
            <a:spLocks noGrp="1"/>
          </p:cNvSpPr>
          <p:nvPr>
            <p:ph idx="17" hasCustomPrompt="1"/>
          </p:nvPr>
        </p:nvSpPr>
        <p:spPr>
          <a:xfrm>
            <a:off x="480001" y="950401"/>
            <a:ext cx="11225167" cy="465508"/>
          </a:xfrm>
        </p:spPr>
        <p:txBody>
          <a:bodyPr/>
          <a:lstStyle>
            <a:lvl1pPr marL="0" indent="0">
              <a:buNone/>
              <a:defRPr sz="2933" b="0" baseline="0">
                <a:solidFill>
                  <a:schemeClr val="tx1"/>
                </a:solidFill>
              </a:defRPr>
            </a:lvl1pPr>
            <a:lvl2pPr marL="355591" indent="0">
              <a:buNone/>
              <a:defRPr/>
            </a:lvl2pPr>
            <a:lvl3pPr marL="914377" indent="0">
              <a:buNone/>
              <a:defRPr/>
            </a:lvl3pPr>
            <a:lvl4pPr marL="1371566" indent="0">
              <a:buNone/>
              <a:defRPr/>
            </a:lvl4pPr>
            <a:lvl5pPr marL="1828754" indent="0">
              <a:buNone/>
              <a:defRPr/>
            </a:lvl5pPr>
          </a:lstStyle>
          <a:p>
            <a:pPr lvl="0"/>
            <a:r>
              <a:rPr lang="fr-FR"/>
              <a:t>Sous-titre, corps 22</a:t>
            </a:r>
            <a:endParaRPr lang="en-US"/>
          </a:p>
        </p:txBody>
      </p:sp>
      <p:sp>
        <p:nvSpPr>
          <p:cNvPr id="7" name="Espace réservé pour une image  6"/>
          <p:cNvSpPr>
            <a:spLocks noGrp="1"/>
          </p:cNvSpPr>
          <p:nvPr>
            <p:ph type="pic" sz="quarter" idx="18"/>
          </p:nvPr>
        </p:nvSpPr>
        <p:spPr>
          <a:xfrm>
            <a:off x="6096001" y="1316568"/>
            <a:ext cx="5609167" cy="4944533"/>
          </a:xfrm>
        </p:spPr>
        <p:txBody>
          <a:bodyPr/>
          <a:lstStyle/>
          <a:p>
            <a:r>
              <a:rPr lang="en-US"/>
              <a:t>Click icon to add picture</a:t>
            </a:r>
            <a:endParaRPr lang="fr-FR"/>
          </a:p>
        </p:txBody>
      </p:sp>
    </p:spTree>
    <p:extLst>
      <p:ext uri="{BB962C8B-B14F-4D97-AF65-F5344CB8AC3E}">
        <p14:creationId xmlns:p14="http://schemas.microsoft.com/office/powerpoint/2010/main" val="1946852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Cover Logo (Light)">
    <p:spTree>
      <p:nvGrpSpPr>
        <p:cNvPr id="1" name=""/>
        <p:cNvGrpSpPr/>
        <p:nvPr/>
      </p:nvGrpSpPr>
      <p:grpSpPr>
        <a:xfrm>
          <a:off x="0" y="0"/>
          <a:ext cx="0" cy="0"/>
          <a:chOff x="0" y="0"/>
          <a:chExt cx="0" cy="0"/>
        </a:xfrm>
      </p:grpSpPr>
      <p:grpSp>
        <p:nvGrpSpPr>
          <p:cNvPr id="9" name="Graphique 7">
            <a:extLst>
              <a:ext uri="{FF2B5EF4-FFF2-40B4-BE49-F238E27FC236}">
                <a16:creationId xmlns:a16="http://schemas.microsoft.com/office/drawing/2014/main" id="{5569CE8B-04AF-468F-B800-7ECF09FD6C99}"/>
              </a:ext>
            </a:extLst>
          </p:cNvPr>
          <p:cNvGrpSpPr>
            <a:grpSpLocks noChangeAspect="1"/>
          </p:cNvGrpSpPr>
          <p:nvPr userDrawn="1"/>
        </p:nvGrpSpPr>
        <p:grpSpPr>
          <a:xfrm>
            <a:off x="4315442" y="2709335"/>
            <a:ext cx="3561116" cy="916800"/>
            <a:chOff x="4767702" y="-472136"/>
            <a:chExt cx="745525" cy="191931"/>
          </a:xfrm>
          <a:solidFill>
            <a:srgbClr val="FFFFFF"/>
          </a:solidFill>
        </p:grpSpPr>
        <p:sp>
          <p:nvSpPr>
            <p:cNvPr id="10" name="Forme libre : forme 9">
              <a:extLst>
                <a:ext uri="{FF2B5EF4-FFF2-40B4-BE49-F238E27FC236}">
                  <a16:creationId xmlns:a16="http://schemas.microsoft.com/office/drawing/2014/main" id="{A862ADC4-857D-4471-A871-BD1A38FB23C1}"/>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fr-FR" sz="2400"/>
            </a:p>
          </p:txBody>
        </p:sp>
        <p:sp>
          <p:nvSpPr>
            <p:cNvPr id="11" name="Forme libre : forme 10">
              <a:extLst>
                <a:ext uri="{FF2B5EF4-FFF2-40B4-BE49-F238E27FC236}">
                  <a16:creationId xmlns:a16="http://schemas.microsoft.com/office/drawing/2014/main" id="{3473CDDD-9034-4972-B890-4C267C13F06F}"/>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fr-FR" sz="2400">
                <a:solidFill>
                  <a:schemeClr val="accent2"/>
                </a:solidFill>
              </a:endParaRPr>
            </a:p>
          </p:txBody>
        </p:sp>
        <p:sp>
          <p:nvSpPr>
            <p:cNvPr id="12" name="Forme libre : forme 11">
              <a:extLst>
                <a:ext uri="{FF2B5EF4-FFF2-40B4-BE49-F238E27FC236}">
                  <a16:creationId xmlns:a16="http://schemas.microsoft.com/office/drawing/2014/main" id="{FA4CC508-0E53-4122-BCBD-4E37F1B71C30}"/>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fr-FR" sz="2400"/>
            </a:p>
          </p:txBody>
        </p:sp>
      </p:grpSp>
      <p:pic>
        <p:nvPicPr>
          <p:cNvPr id="6" name="Image 5">
            <a:extLst>
              <a:ext uri="{FF2B5EF4-FFF2-40B4-BE49-F238E27FC236}">
                <a16:creationId xmlns:a16="http://schemas.microsoft.com/office/drawing/2014/main" id="{2FE1BD38-CEE0-41C9-9679-409B4EB488D0}"/>
              </a:ext>
            </a:extLst>
          </p:cNvPr>
          <p:cNvPicPr>
            <a:picLocks noChangeAspect="1"/>
          </p:cNvPicPr>
          <p:nvPr userDrawn="1"/>
        </p:nvPicPr>
        <p:blipFill rotWithShape="1">
          <a:blip r:embed="rId2" cstate="email">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l="13386" t="39681" r="11410" b="32962"/>
          <a:stretch/>
        </p:blipFill>
        <p:spPr>
          <a:xfrm>
            <a:off x="4216400" y="4148666"/>
            <a:ext cx="3860800" cy="1168804"/>
          </a:xfrm>
          <a:prstGeom prst="rect">
            <a:avLst/>
          </a:prstGeom>
        </p:spPr>
      </p:pic>
    </p:spTree>
    <p:extLst>
      <p:ext uri="{BB962C8B-B14F-4D97-AF65-F5344CB8AC3E}">
        <p14:creationId xmlns:p14="http://schemas.microsoft.com/office/powerpoint/2010/main" val="4028052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Cover Logo (Dark)">
    <p:bg>
      <p:bgPr>
        <a:solidFill>
          <a:schemeClr val="accent1"/>
        </a:solidFill>
        <a:effectLst/>
      </p:bgPr>
    </p:bg>
    <p:spTree>
      <p:nvGrpSpPr>
        <p:cNvPr id="1" name=""/>
        <p:cNvGrpSpPr/>
        <p:nvPr/>
      </p:nvGrpSpPr>
      <p:grpSpPr>
        <a:xfrm>
          <a:off x="0" y="0"/>
          <a:ext cx="0" cy="0"/>
          <a:chOff x="0" y="0"/>
          <a:chExt cx="0" cy="0"/>
        </a:xfrm>
      </p:grpSpPr>
      <p:grpSp>
        <p:nvGrpSpPr>
          <p:cNvPr id="7" name="Graphique 7">
            <a:extLst>
              <a:ext uri="{FF2B5EF4-FFF2-40B4-BE49-F238E27FC236}">
                <a16:creationId xmlns:a16="http://schemas.microsoft.com/office/drawing/2014/main" id="{AAE34BD0-96F3-484E-823D-846BCF7077CC}"/>
              </a:ext>
            </a:extLst>
          </p:cNvPr>
          <p:cNvGrpSpPr>
            <a:grpSpLocks noChangeAspect="1"/>
          </p:cNvGrpSpPr>
          <p:nvPr userDrawn="1"/>
        </p:nvGrpSpPr>
        <p:grpSpPr>
          <a:xfrm>
            <a:off x="4142506" y="2817223"/>
            <a:ext cx="3561116" cy="916800"/>
            <a:chOff x="4767702" y="-472136"/>
            <a:chExt cx="745525" cy="191931"/>
          </a:xfrm>
          <a:solidFill>
            <a:schemeClr val="bg1"/>
          </a:solidFill>
        </p:grpSpPr>
        <p:sp>
          <p:nvSpPr>
            <p:cNvPr id="8" name="Forme libre : forme 7">
              <a:extLst>
                <a:ext uri="{FF2B5EF4-FFF2-40B4-BE49-F238E27FC236}">
                  <a16:creationId xmlns:a16="http://schemas.microsoft.com/office/drawing/2014/main" id="{B5ACEFF7-2172-4E31-95A5-2822B762DCC8}"/>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grpFill/>
            <a:ln w="7833" cap="flat">
              <a:noFill/>
              <a:prstDash val="solid"/>
              <a:round/>
            </a:ln>
          </p:spPr>
          <p:txBody>
            <a:bodyPr rtlCol="0" anchor="ctr"/>
            <a:lstStyle/>
            <a:p>
              <a:endParaRPr lang="fr-FR" sz="2400"/>
            </a:p>
          </p:txBody>
        </p:sp>
        <p:sp>
          <p:nvSpPr>
            <p:cNvPr id="9" name="Forme libre : forme 8">
              <a:extLst>
                <a:ext uri="{FF2B5EF4-FFF2-40B4-BE49-F238E27FC236}">
                  <a16:creationId xmlns:a16="http://schemas.microsoft.com/office/drawing/2014/main" id="{156C511D-58A1-442A-9FDB-13B83505C8E1}"/>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grpFill/>
            <a:ln w="7833" cap="flat">
              <a:noFill/>
              <a:prstDash val="solid"/>
              <a:round/>
            </a:ln>
          </p:spPr>
          <p:txBody>
            <a:bodyPr rtlCol="0" anchor="ctr"/>
            <a:lstStyle/>
            <a:p>
              <a:endParaRPr lang="fr-FR" sz="2400">
                <a:solidFill>
                  <a:schemeClr val="accent2"/>
                </a:solidFill>
              </a:endParaRPr>
            </a:p>
          </p:txBody>
        </p:sp>
        <p:sp>
          <p:nvSpPr>
            <p:cNvPr id="10" name="Forme libre : forme 9">
              <a:extLst>
                <a:ext uri="{FF2B5EF4-FFF2-40B4-BE49-F238E27FC236}">
                  <a16:creationId xmlns:a16="http://schemas.microsoft.com/office/drawing/2014/main" id="{33BB5D3E-7EA3-4217-8524-E90CF2B6AC62}"/>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grpFill/>
            <a:ln w="7833" cap="flat">
              <a:noFill/>
              <a:prstDash val="solid"/>
              <a:round/>
            </a:ln>
          </p:spPr>
          <p:txBody>
            <a:bodyPr rtlCol="0" anchor="ctr"/>
            <a:lstStyle/>
            <a:p>
              <a:endParaRPr lang="fr-FR" sz="2400"/>
            </a:p>
          </p:txBody>
        </p:sp>
      </p:grpSp>
    </p:spTree>
    <p:extLst>
      <p:ext uri="{BB962C8B-B14F-4D97-AF65-F5344CB8AC3E}">
        <p14:creationId xmlns:p14="http://schemas.microsoft.com/office/powerpoint/2010/main" val="2820401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Cover Title (Light)">
    <p:spTree>
      <p:nvGrpSpPr>
        <p:cNvPr id="1" name=""/>
        <p:cNvGrpSpPr/>
        <p:nvPr/>
      </p:nvGrpSpPr>
      <p:grpSpPr>
        <a:xfrm>
          <a:off x="0" y="0"/>
          <a:ext cx="0" cy="0"/>
          <a:chOff x="0" y="0"/>
          <a:chExt cx="0" cy="0"/>
        </a:xfrm>
      </p:grpSpPr>
      <p:sp>
        <p:nvSpPr>
          <p:cNvPr id="19" name="Espace réservé du graphique SmartArt 18">
            <a:extLst>
              <a:ext uri="{FF2B5EF4-FFF2-40B4-BE49-F238E27FC236}">
                <a16:creationId xmlns:a16="http://schemas.microsoft.com/office/drawing/2014/main" id="{B25D5AC7-4546-4A74-B36B-BA1B41C598C1}"/>
              </a:ext>
            </a:extLst>
          </p:cNvPr>
          <p:cNvSpPr>
            <a:spLocks noGrp="1" noChangeAspect="1"/>
          </p:cNvSpPr>
          <p:nvPr>
            <p:ph type="dgm" sz="quarter" idx="13"/>
          </p:nvPr>
        </p:nvSpPr>
        <p:spPr>
          <a:xfrm>
            <a:off x="6019131" y="4999905"/>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p:spPr>
        <p:txBody>
          <a:bodyPr wrap="square">
            <a:noAutofit/>
          </a:bodyPr>
          <a:lstStyle>
            <a:lvl1pPr>
              <a:defRPr>
                <a:noFill/>
              </a:defRPr>
            </a:lvl1pPr>
          </a:lstStyle>
          <a:p>
            <a:r>
              <a:rPr lang="en-US" noProof="0"/>
              <a:t>Click icon to add SmartArt graphic</a:t>
            </a:r>
          </a:p>
        </p:txBody>
      </p:sp>
      <p:sp>
        <p:nvSpPr>
          <p:cNvPr id="20" name="Espace réservé du graphique SmartArt 19">
            <a:extLst>
              <a:ext uri="{FF2B5EF4-FFF2-40B4-BE49-F238E27FC236}">
                <a16:creationId xmlns:a16="http://schemas.microsoft.com/office/drawing/2014/main" id="{FE783EC5-36F3-4916-B0D5-15355CAD8B2D}"/>
              </a:ext>
            </a:extLst>
          </p:cNvPr>
          <p:cNvSpPr>
            <a:spLocks noGrp="1" noChangeAspect="1"/>
          </p:cNvSpPr>
          <p:nvPr>
            <p:ph type="dgm" sz="quarter" idx="14"/>
          </p:nvPr>
        </p:nvSpPr>
        <p:spPr>
          <a:xfrm>
            <a:off x="6019131" y="1548016"/>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p:spPr>
        <p:txBody>
          <a:bodyPr wrap="square">
            <a:noAutofit/>
          </a:bodyPr>
          <a:lstStyle>
            <a:lvl1pPr>
              <a:defRPr>
                <a:noFill/>
              </a:defRPr>
            </a:lvl1pPr>
          </a:lstStyle>
          <a:p>
            <a:r>
              <a:rPr lang="en-US" noProof="0"/>
              <a:t>Click icon to add SmartArt graphic</a:t>
            </a:r>
          </a:p>
        </p:txBody>
      </p:sp>
      <p:grpSp>
        <p:nvGrpSpPr>
          <p:cNvPr id="9" name="Graphique 7">
            <a:extLst>
              <a:ext uri="{FF2B5EF4-FFF2-40B4-BE49-F238E27FC236}">
                <a16:creationId xmlns:a16="http://schemas.microsoft.com/office/drawing/2014/main" id="{27488BCF-9F91-440E-B9B4-3B8628FE5A11}"/>
              </a:ext>
            </a:extLst>
          </p:cNvPr>
          <p:cNvGrpSpPr>
            <a:grpSpLocks noChangeAspect="1"/>
          </p:cNvGrpSpPr>
          <p:nvPr userDrawn="1"/>
        </p:nvGrpSpPr>
        <p:grpSpPr>
          <a:xfrm>
            <a:off x="5528617" y="473773"/>
            <a:ext cx="1134681" cy="292121"/>
            <a:chOff x="4767702" y="-472136"/>
            <a:chExt cx="745525" cy="191931"/>
          </a:xfrm>
          <a:solidFill>
            <a:srgbClr val="FFFFFF"/>
          </a:solidFill>
        </p:grpSpPr>
        <p:sp>
          <p:nvSpPr>
            <p:cNvPr id="10" name="Forme libre : forme 9">
              <a:extLst>
                <a:ext uri="{FF2B5EF4-FFF2-40B4-BE49-F238E27FC236}">
                  <a16:creationId xmlns:a16="http://schemas.microsoft.com/office/drawing/2014/main" id="{EB91D5A6-4846-4A0D-AEA5-4C76E28CB395}"/>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en-US" sz="2400" noProof="0"/>
            </a:p>
          </p:txBody>
        </p:sp>
        <p:sp>
          <p:nvSpPr>
            <p:cNvPr id="11" name="Forme libre : forme 10">
              <a:extLst>
                <a:ext uri="{FF2B5EF4-FFF2-40B4-BE49-F238E27FC236}">
                  <a16:creationId xmlns:a16="http://schemas.microsoft.com/office/drawing/2014/main" id="{503CE94E-53F9-481B-BF77-A348529571D3}"/>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en-US" sz="2400" noProof="0">
                <a:solidFill>
                  <a:schemeClr val="accent2"/>
                </a:solidFill>
              </a:endParaRPr>
            </a:p>
          </p:txBody>
        </p:sp>
        <p:sp>
          <p:nvSpPr>
            <p:cNvPr id="12" name="Forme libre : forme 11">
              <a:extLst>
                <a:ext uri="{FF2B5EF4-FFF2-40B4-BE49-F238E27FC236}">
                  <a16:creationId xmlns:a16="http://schemas.microsoft.com/office/drawing/2014/main" id="{7ADD6FFB-F84E-4F7B-930C-208E58062DD7}"/>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en-US" sz="2400" noProof="0"/>
            </a:p>
          </p:txBody>
        </p:sp>
      </p:grpSp>
      <p:sp>
        <p:nvSpPr>
          <p:cNvPr id="6" name="Espace réservé de la date 5">
            <a:extLst>
              <a:ext uri="{FF2B5EF4-FFF2-40B4-BE49-F238E27FC236}">
                <a16:creationId xmlns:a16="http://schemas.microsoft.com/office/drawing/2014/main" id="{055EFF8E-40A6-42AA-8E6F-31C4F50AAD2A}"/>
              </a:ext>
            </a:extLst>
          </p:cNvPr>
          <p:cNvSpPr>
            <a:spLocks noGrp="1"/>
          </p:cNvSpPr>
          <p:nvPr>
            <p:ph type="dt" sz="half" idx="15"/>
          </p:nvPr>
        </p:nvSpPr>
        <p:spPr>
          <a:xfrm>
            <a:off x="4724357" y="6312961"/>
            <a:ext cx="2743200" cy="366183"/>
          </a:xfrm>
        </p:spPr>
        <p:txBody>
          <a:bodyPr/>
          <a:lstStyle/>
          <a:p>
            <a:r>
              <a:rPr lang="en-US" altLang="zh-CN" noProof="0"/>
              <a:t>28 . Mar . 2025</a:t>
            </a:r>
            <a:endParaRPr lang="en-US" noProof="0"/>
          </a:p>
        </p:txBody>
      </p:sp>
      <p:sp>
        <p:nvSpPr>
          <p:cNvPr id="14" name="Espace réservé du texte 5">
            <a:extLst>
              <a:ext uri="{FF2B5EF4-FFF2-40B4-BE49-F238E27FC236}">
                <a16:creationId xmlns:a16="http://schemas.microsoft.com/office/drawing/2014/main" id="{01F2B667-7264-4505-9F19-2E4AB44996E2}"/>
              </a:ext>
            </a:extLst>
          </p:cNvPr>
          <p:cNvSpPr>
            <a:spLocks noGrp="1"/>
          </p:cNvSpPr>
          <p:nvPr>
            <p:ph type="body" sz="quarter" idx="21"/>
          </p:nvPr>
        </p:nvSpPr>
        <p:spPr>
          <a:xfrm>
            <a:off x="1480778" y="1926301"/>
            <a:ext cx="9230445" cy="1658148"/>
          </a:xfrm>
        </p:spPr>
        <p:txBody>
          <a:bodyPr anchor="b">
            <a:noAutofit/>
          </a:bodyPr>
          <a:lstStyle>
            <a:lvl1pPr algn="ctr">
              <a:lnSpc>
                <a:spcPct val="96000"/>
              </a:lnSpc>
              <a:spcAft>
                <a:spcPts val="1333"/>
              </a:spcAft>
              <a:defRPr lang="fr-FR" sz="5600"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ctr">
              <a:lnSpc>
                <a:spcPct val="100000"/>
              </a:lnSpc>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16" name="Espace réservé du texte 5">
            <a:extLst>
              <a:ext uri="{FF2B5EF4-FFF2-40B4-BE49-F238E27FC236}">
                <a16:creationId xmlns:a16="http://schemas.microsoft.com/office/drawing/2014/main" id="{57CD9AAA-CCAE-44AF-A224-A38A0B786F65}"/>
              </a:ext>
            </a:extLst>
          </p:cNvPr>
          <p:cNvSpPr>
            <a:spLocks noGrp="1"/>
          </p:cNvSpPr>
          <p:nvPr>
            <p:ph type="body" sz="quarter" idx="22"/>
          </p:nvPr>
        </p:nvSpPr>
        <p:spPr>
          <a:xfrm>
            <a:off x="1480778" y="3758157"/>
            <a:ext cx="9230445" cy="537959"/>
          </a:xfrm>
        </p:spPr>
        <p:txBody>
          <a:bodyPr anchor="ctr">
            <a:noAutofit/>
          </a:bodyPr>
          <a:lstStyle>
            <a:lvl1pPr algn="ctr">
              <a:lnSpc>
                <a:spcPct val="96000"/>
              </a:lnSpc>
              <a:spcAft>
                <a:spcPts val="1333"/>
              </a:spcAft>
              <a:defRPr lang="en-US" sz="2667" b="0" i="1" kern="1200" dirty="0">
                <a:solidFill>
                  <a:schemeClr val="accent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5600"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17" name="Espace réservé du texte 5">
            <a:extLst>
              <a:ext uri="{FF2B5EF4-FFF2-40B4-BE49-F238E27FC236}">
                <a16:creationId xmlns:a16="http://schemas.microsoft.com/office/drawing/2014/main" id="{F176A07A-C4FF-49D0-80C5-1B4F36FB3A32}"/>
              </a:ext>
            </a:extLst>
          </p:cNvPr>
          <p:cNvSpPr>
            <a:spLocks noGrp="1"/>
          </p:cNvSpPr>
          <p:nvPr>
            <p:ph type="body" sz="quarter" idx="23"/>
          </p:nvPr>
        </p:nvSpPr>
        <p:spPr>
          <a:xfrm>
            <a:off x="1480778" y="4513248"/>
            <a:ext cx="9230445" cy="308387"/>
          </a:xfrm>
        </p:spPr>
        <p:txBody>
          <a:bodyPr anchor="t">
            <a:noAutofit/>
          </a:bodyPr>
          <a:lstStyle>
            <a:lvl1pPr algn="ctr">
              <a:lnSpc>
                <a:spcPct val="96000"/>
              </a:lnSpc>
              <a:spcAft>
                <a:spcPts val="1333"/>
              </a:spcAft>
              <a:defRPr lang="en-US" sz="1600" b="0" i="0" kern="1200" dirty="0">
                <a:solidFill>
                  <a:schemeClr val="tx1"/>
                </a:solidFill>
                <a:latin typeface="+mj-lt"/>
                <a:ea typeface="Verdana" panose="020B0604030504040204" pitchFamily="34" charset="0"/>
                <a:cs typeface="Verdana" panose="020B0604030504040204" pitchFamily="34" charset="0"/>
              </a:defRPr>
            </a:lvl1pPr>
            <a:lvl2pPr algn="l">
              <a:lnSpc>
                <a:spcPct val="100000"/>
              </a:lnSpc>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Tree>
    <p:extLst>
      <p:ext uri="{BB962C8B-B14F-4D97-AF65-F5344CB8AC3E}">
        <p14:creationId xmlns:p14="http://schemas.microsoft.com/office/powerpoint/2010/main" val="2414688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1_Cover Title (Light)">
    <p:spTree>
      <p:nvGrpSpPr>
        <p:cNvPr id="1" name=""/>
        <p:cNvGrpSpPr/>
        <p:nvPr/>
      </p:nvGrpSpPr>
      <p:grpSpPr>
        <a:xfrm>
          <a:off x="0" y="0"/>
          <a:ext cx="0" cy="0"/>
          <a:chOff x="0" y="0"/>
          <a:chExt cx="0" cy="0"/>
        </a:xfrm>
      </p:grpSpPr>
      <p:sp>
        <p:nvSpPr>
          <p:cNvPr id="19" name="Espace réservé du graphique SmartArt 18">
            <a:extLst>
              <a:ext uri="{FF2B5EF4-FFF2-40B4-BE49-F238E27FC236}">
                <a16:creationId xmlns:a16="http://schemas.microsoft.com/office/drawing/2014/main" id="{B25D5AC7-4546-4A74-B36B-BA1B41C598C1}"/>
              </a:ext>
            </a:extLst>
          </p:cNvPr>
          <p:cNvSpPr>
            <a:spLocks noGrp="1" noChangeAspect="1"/>
          </p:cNvSpPr>
          <p:nvPr>
            <p:ph type="dgm" sz="quarter" idx="13"/>
          </p:nvPr>
        </p:nvSpPr>
        <p:spPr>
          <a:xfrm>
            <a:off x="6019131" y="4999905"/>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p:spPr>
        <p:txBody>
          <a:bodyPr wrap="square">
            <a:noAutofit/>
          </a:bodyPr>
          <a:lstStyle>
            <a:lvl1pPr>
              <a:defRPr>
                <a:noFill/>
              </a:defRPr>
            </a:lvl1pPr>
          </a:lstStyle>
          <a:p>
            <a:r>
              <a:rPr lang="en-US" noProof="0"/>
              <a:t>Click icon to add SmartArt graphic</a:t>
            </a:r>
          </a:p>
        </p:txBody>
      </p:sp>
      <p:sp>
        <p:nvSpPr>
          <p:cNvPr id="20" name="Espace réservé du graphique SmartArt 19">
            <a:extLst>
              <a:ext uri="{FF2B5EF4-FFF2-40B4-BE49-F238E27FC236}">
                <a16:creationId xmlns:a16="http://schemas.microsoft.com/office/drawing/2014/main" id="{FE783EC5-36F3-4916-B0D5-15355CAD8B2D}"/>
              </a:ext>
            </a:extLst>
          </p:cNvPr>
          <p:cNvSpPr>
            <a:spLocks noGrp="1" noChangeAspect="1"/>
          </p:cNvSpPr>
          <p:nvPr>
            <p:ph type="dgm" sz="quarter" idx="14"/>
          </p:nvPr>
        </p:nvSpPr>
        <p:spPr>
          <a:xfrm>
            <a:off x="6019131" y="1548016"/>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p:spPr>
        <p:txBody>
          <a:bodyPr wrap="square">
            <a:noAutofit/>
          </a:bodyPr>
          <a:lstStyle>
            <a:lvl1pPr>
              <a:defRPr>
                <a:noFill/>
              </a:defRPr>
            </a:lvl1pPr>
          </a:lstStyle>
          <a:p>
            <a:r>
              <a:rPr lang="en-US" noProof="0"/>
              <a:t>Click icon to add SmartArt graphic</a:t>
            </a:r>
          </a:p>
        </p:txBody>
      </p:sp>
      <p:grpSp>
        <p:nvGrpSpPr>
          <p:cNvPr id="9" name="Graphique 7">
            <a:extLst>
              <a:ext uri="{FF2B5EF4-FFF2-40B4-BE49-F238E27FC236}">
                <a16:creationId xmlns:a16="http://schemas.microsoft.com/office/drawing/2014/main" id="{27488BCF-9F91-440E-B9B4-3B8628FE5A11}"/>
              </a:ext>
            </a:extLst>
          </p:cNvPr>
          <p:cNvGrpSpPr>
            <a:grpSpLocks noChangeAspect="1"/>
          </p:cNvGrpSpPr>
          <p:nvPr userDrawn="1"/>
        </p:nvGrpSpPr>
        <p:grpSpPr>
          <a:xfrm>
            <a:off x="346097" y="6312961"/>
            <a:ext cx="1134681" cy="292121"/>
            <a:chOff x="4767702" y="-472136"/>
            <a:chExt cx="745525" cy="191931"/>
          </a:xfrm>
          <a:solidFill>
            <a:srgbClr val="FFFFFF"/>
          </a:solidFill>
        </p:grpSpPr>
        <p:sp>
          <p:nvSpPr>
            <p:cNvPr id="10" name="Forme libre : forme 9">
              <a:extLst>
                <a:ext uri="{FF2B5EF4-FFF2-40B4-BE49-F238E27FC236}">
                  <a16:creationId xmlns:a16="http://schemas.microsoft.com/office/drawing/2014/main" id="{EB91D5A6-4846-4A0D-AEA5-4C76E28CB395}"/>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en-US" sz="2400" noProof="0"/>
            </a:p>
          </p:txBody>
        </p:sp>
        <p:sp>
          <p:nvSpPr>
            <p:cNvPr id="11" name="Forme libre : forme 10">
              <a:extLst>
                <a:ext uri="{FF2B5EF4-FFF2-40B4-BE49-F238E27FC236}">
                  <a16:creationId xmlns:a16="http://schemas.microsoft.com/office/drawing/2014/main" id="{503CE94E-53F9-481B-BF77-A348529571D3}"/>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en-US" sz="2400" noProof="0">
                <a:solidFill>
                  <a:schemeClr val="accent2"/>
                </a:solidFill>
              </a:endParaRPr>
            </a:p>
          </p:txBody>
        </p:sp>
        <p:sp>
          <p:nvSpPr>
            <p:cNvPr id="12" name="Forme libre : forme 11">
              <a:extLst>
                <a:ext uri="{FF2B5EF4-FFF2-40B4-BE49-F238E27FC236}">
                  <a16:creationId xmlns:a16="http://schemas.microsoft.com/office/drawing/2014/main" id="{7ADD6FFB-F84E-4F7B-930C-208E58062DD7}"/>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en-US" sz="2400" noProof="0"/>
            </a:p>
          </p:txBody>
        </p:sp>
      </p:grpSp>
      <p:sp>
        <p:nvSpPr>
          <p:cNvPr id="6" name="Espace réservé de la date 5">
            <a:extLst>
              <a:ext uri="{FF2B5EF4-FFF2-40B4-BE49-F238E27FC236}">
                <a16:creationId xmlns:a16="http://schemas.microsoft.com/office/drawing/2014/main" id="{055EFF8E-40A6-42AA-8E6F-31C4F50AAD2A}"/>
              </a:ext>
            </a:extLst>
          </p:cNvPr>
          <p:cNvSpPr>
            <a:spLocks noGrp="1"/>
          </p:cNvSpPr>
          <p:nvPr>
            <p:ph type="dt" sz="half" idx="15"/>
          </p:nvPr>
        </p:nvSpPr>
        <p:spPr>
          <a:xfrm>
            <a:off x="4724357" y="6312961"/>
            <a:ext cx="2743200" cy="366183"/>
          </a:xfrm>
        </p:spPr>
        <p:txBody>
          <a:bodyPr/>
          <a:lstStyle/>
          <a:p>
            <a:r>
              <a:rPr lang="en-US" altLang="zh-CN" noProof="0"/>
              <a:t>28 . Mar . 2025</a:t>
            </a:r>
            <a:endParaRPr lang="en-US" noProof="0"/>
          </a:p>
        </p:txBody>
      </p:sp>
      <p:sp>
        <p:nvSpPr>
          <p:cNvPr id="14" name="Espace réservé du texte 5">
            <a:extLst>
              <a:ext uri="{FF2B5EF4-FFF2-40B4-BE49-F238E27FC236}">
                <a16:creationId xmlns:a16="http://schemas.microsoft.com/office/drawing/2014/main" id="{01F2B667-7264-4505-9F19-2E4AB44996E2}"/>
              </a:ext>
            </a:extLst>
          </p:cNvPr>
          <p:cNvSpPr>
            <a:spLocks noGrp="1"/>
          </p:cNvSpPr>
          <p:nvPr>
            <p:ph type="body" sz="quarter" idx="21"/>
          </p:nvPr>
        </p:nvSpPr>
        <p:spPr>
          <a:xfrm>
            <a:off x="1480778" y="1926301"/>
            <a:ext cx="9230445" cy="1658148"/>
          </a:xfrm>
        </p:spPr>
        <p:txBody>
          <a:bodyPr anchor="b">
            <a:noAutofit/>
          </a:bodyPr>
          <a:lstStyle>
            <a:lvl1pPr algn="ctr">
              <a:lnSpc>
                <a:spcPct val="96000"/>
              </a:lnSpc>
              <a:spcAft>
                <a:spcPts val="1333"/>
              </a:spcAft>
              <a:defRPr lang="fr-FR" sz="5600"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ctr">
              <a:lnSpc>
                <a:spcPct val="100000"/>
              </a:lnSpc>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16" name="Espace réservé du texte 5">
            <a:extLst>
              <a:ext uri="{FF2B5EF4-FFF2-40B4-BE49-F238E27FC236}">
                <a16:creationId xmlns:a16="http://schemas.microsoft.com/office/drawing/2014/main" id="{57CD9AAA-CCAE-44AF-A224-A38A0B786F65}"/>
              </a:ext>
            </a:extLst>
          </p:cNvPr>
          <p:cNvSpPr>
            <a:spLocks noGrp="1"/>
          </p:cNvSpPr>
          <p:nvPr>
            <p:ph type="body" sz="quarter" idx="22"/>
          </p:nvPr>
        </p:nvSpPr>
        <p:spPr>
          <a:xfrm>
            <a:off x="1480778" y="3758157"/>
            <a:ext cx="9230445" cy="537959"/>
          </a:xfrm>
        </p:spPr>
        <p:txBody>
          <a:bodyPr anchor="ctr">
            <a:noAutofit/>
          </a:bodyPr>
          <a:lstStyle>
            <a:lvl1pPr algn="ctr">
              <a:lnSpc>
                <a:spcPct val="96000"/>
              </a:lnSpc>
              <a:spcAft>
                <a:spcPts val="1333"/>
              </a:spcAft>
              <a:defRPr lang="en-US" sz="2667" b="0" i="1" kern="1200" dirty="0">
                <a:solidFill>
                  <a:schemeClr val="accent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5600"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17" name="Espace réservé du texte 5">
            <a:extLst>
              <a:ext uri="{FF2B5EF4-FFF2-40B4-BE49-F238E27FC236}">
                <a16:creationId xmlns:a16="http://schemas.microsoft.com/office/drawing/2014/main" id="{F176A07A-C4FF-49D0-80C5-1B4F36FB3A32}"/>
              </a:ext>
            </a:extLst>
          </p:cNvPr>
          <p:cNvSpPr>
            <a:spLocks noGrp="1"/>
          </p:cNvSpPr>
          <p:nvPr>
            <p:ph type="body" sz="quarter" idx="23"/>
          </p:nvPr>
        </p:nvSpPr>
        <p:spPr>
          <a:xfrm>
            <a:off x="1480778" y="4513248"/>
            <a:ext cx="9230445" cy="308387"/>
          </a:xfrm>
        </p:spPr>
        <p:txBody>
          <a:bodyPr anchor="t">
            <a:noAutofit/>
          </a:bodyPr>
          <a:lstStyle>
            <a:lvl1pPr algn="ctr">
              <a:lnSpc>
                <a:spcPct val="96000"/>
              </a:lnSpc>
              <a:spcAft>
                <a:spcPts val="1333"/>
              </a:spcAft>
              <a:defRPr lang="en-US" sz="1600" b="0" i="0" kern="1200" dirty="0">
                <a:solidFill>
                  <a:schemeClr val="tx1"/>
                </a:solidFill>
                <a:latin typeface="+mj-lt"/>
                <a:ea typeface="Verdana" panose="020B0604030504040204" pitchFamily="34" charset="0"/>
                <a:cs typeface="Verdana" panose="020B0604030504040204" pitchFamily="34" charset="0"/>
              </a:defRPr>
            </a:lvl1pPr>
            <a:lvl2pPr algn="l">
              <a:lnSpc>
                <a:spcPct val="100000"/>
              </a:lnSpc>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Tree>
    <p:extLst>
      <p:ext uri="{BB962C8B-B14F-4D97-AF65-F5344CB8AC3E}">
        <p14:creationId xmlns:p14="http://schemas.microsoft.com/office/powerpoint/2010/main" val="2305722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Cover Title (Dark)">
    <p:bg>
      <p:bgPr>
        <a:solidFill>
          <a:schemeClr val="accent1"/>
        </a:solidFill>
        <a:effectLst/>
      </p:bgPr>
    </p:bg>
    <p:spTree>
      <p:nvGrpSpPr>
        <p:cNvPr id="1" name=""/>
        <p:cNvGrpSpPr/>
        <p:nvPr/>
      </p:nvGrpSpPr>
      <p:grpSpPr>
        <a:xfrm>
          <a:off x="0" y="0"/>
          <a:ext cx="0" cy="0"/>
          <a:chOff x="0" y="0"/>
          <a:chExt cx="0" cy="0"/>
        </a:xfrm>
      </p:grpSpPr>
      <p:grpSp>
        <p:nvGrpSpPr>
          <p:cNvPr id="9" name="Graphique 7">
            <a:extLst>
              <a:ext uri="{FF2B5EF4-FFF2-40B4-BE49-F238E27FC236}">
                <a16:creationId xmlns:a16="http://schemas.microsoft.com/office/drawing/2014/main" id="{27488BCF-9F91-440E-B9B4-3B8628FE5A11}"/>
              </a:ext>
            </a:extLst>
          </p:cNvPr>
          <p:cNvGrpSpPr>
            <a:grpSpLocks noChangeAspect="1"/>
          </p:cNvGrpSpPr>
          <p:nvPr userDrawn="1"/>
        </p:nvGrpSpPr>
        <p:grpSpPr>
          <a:xfrm>
            <a:off x="5528658" y="495102"/>
            <a:ext cx="1134681" cy="292121"/>
            <a:chOff x="4767702" y="-472136"/>
            <a:chExt cx="745525" cy="191931"/>
          </a:xfrm>
          <a:solidFill>
            <a:schemeClr val="bg1"/>
          </a:solidFill>
        </p:grpSpPr>
        <p:sp>
          <p:nvSpPr>
            <p:cNvPr id="10" name="Forme libre : forme 9">
              <a:extLst>
                <a:ext uri="{FF2B5EF4-FFF2-40B4-BE49-F238E27FC236}">
                  <a16:creationId xmlns:a16="http://schemas.microsoft.com/office/drawing/2014/main" id="{EB91D5A6-4846-4A0D-AEA5-4C76E28CB395}"/>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grpFill/>
            <a:ln w="7833" cap="flat">
              <a:noFill/>
              <a:prstDash val="solid"/>
              <a:round/>
            </a:ln>
          </p:spPr>
          <p:txBody>
            <a:bodyPr rtlCol="0" anchor="ctr"/>
            <a:lstStyle/>
            <a:p>
              <a:endParaRPr lang="en-US" sz="2400" noProof="0"/>
            </a:p>
          </p:txBody>
        </p:sp>
        <p:sp>
          <p:nvSpPr>
            <p:cNvPr id="11" name="Forme libre : forme 10">
              <a:extLst>
                <a:ext uri="{FF2B5EF4-FFF2-40B4-BE49-F238E27FC236}">
                  <a16:creationId xmlns:a16="http://schemas.microsoft.com/office/drawing/2014/main" id="{503CE94E-53F9-481B-BF77-A348529571D3}"/>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grpFill/>
            <a:ln w="7833" cap="flat">
              <a:noFill/>
              <a:prstDash val="solid"/>
              <a:round/>
            </a:ln>
          </p:spPr>
          <p:txBody>
            <a:bodyPr rtlCol="0" anchor="ctr"/>
            <a:lstStyle/>
            <a:p>
              <a:endParaRPr lang="en-US" sz="2400" noProof="0">
                <a:solidFill>
                  <a:schemeClr val="accent2"/>
                </a:solidFill>
              </a:endParaRPr>
            </a:p>
          </p:txBody>
        </p:sp>
        <p:sp>
          <p:nvSpPr>
            <p:cNvPr id="12" name="Forme libre : forme 11">
              <a:extLst>
                <a:ext uri="{FF2B5EF4-FFF2-40B4-BE49-F238E27FC236}">
                  <a16:creationId xmlns:a16="http://schemas.microsoft.com/office/drawing/2014/main" id="{7ADD6FFB-F84E-4F7B-930C-208E58062DD7}"/>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grpFill/>
            <a:ln w="7833" cap="flat">
              <a:noFill/>
              <a:prstDash val="solid"/>
              <a:round/>
            </a:ln>
          </p:spPr>
          <p:txBody>
            <a:bodyPr rtlCol="0" anchor="ctr"/>
            <a:lstStyle/>
            <a:p>
              <a:endParaRPr lang="en-US" sz="2400" noProof="0"/>
            </a:p>
          </p:txBody>
        </p:sp>
      </p:grpSp>
      <p:sp>
        <p:nvSpPr>
          <p:cNvPr id="6" name="Espace réservé de la date 5">
            <a:extLst>
              <a:ext uri="{FF2B5EF4-FFF2-40B4-BE49-F238E27FC236}">
                <a16:creationId xmlns:a16="http://schemas.microsoft.com/office/drawing/2014/main" id="{055EFF8E-40A6-42AA-8E6F-31C4F50AAD2A}"/>
              </a:ext>
            </a:extLst>
          </p:cNvPr>
          <p:cNvSpPr>
            <a:spLocks noGrp="1"/>
          </p:cNvSpPr>
          <p:nvPr>
            <p:ph type="dt" sz="half" idx="15"/>
          </p:nvPr>
        </p:nvSpPr>
        <p:spPr/>
        <p:txBody>
          <a:bodyPr/>
          <a:lstStyle>
            <a:lvl1pPr>
              <a:defRPr>
                <a:solidFill>
                  <a:schemeClr val="bg2"/>
                </a:solidFill>
              </a:defRPr>
            </a:lvl1pPr>
          </a:lstStyle>
          <a:p>
            <a:r>
              <a:rPr lang="en-US" altLang="zh-CN"/>
              <a:t>28 . Mar . 2025</a:t>
            </a:r>
            <a:endParaRPr lang="en-US"/>
          </a:p>
        </p:txBody>
      </p:sp>
      <p:sp>
        <p:nvSpPr>
          <p:cNvPr id="17" name="Espace réservé du graphique SmartArt 18">
            <a:extLst>
              <a:ext uri="{FF2B5EF4-FFF2-40B4-BE49-F238E27FC236}">
                <a16:creationId xmlns:a16="http://schemas.microsoft.com/office/drawing/2014/main" id="{50E609C3-EA6F-468A-8B7C-CD27949FB33C}"/>
              </a:ext>
            </a:extLst>
          </p:cNvPr>
          <p:cNvSpPr>
            <a:spLocks noGrp="1" noChangeAspect="1"/>
          </p:cNvSpPr>
          <p:nvPr>
            <p:ph type="dgm" sz="quarter" idx="13"/>
          </p:nvPr>
        </p:nvSpPr>
        <p:spPr>
          <a:xfrm>
            <a:off x="6019130" y="4999905"/>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p:spPr>
        <p:txBody>
          <a:bodyPr wrap="square">
            <a:noAutofit/>
          </a:bodyPr>
          <a:lstStyle>
            <a:lvl1pPr>
              <a:defRPr>
                <a:noFill/>
              </a:defRPr>
            </a:lvl1pPr>
          </a:lstStyle>
          <a:p>
            <a:r>
              <a:rPr lang="en-US" noProof="0"/>
              <a:t>Click icon to add SmartArt graphic</a:t>
            </a:r>
          </a:p>
        </p:txBody>
      </p:sp>
      <p:sp>
        <p:nvSpPr>
          <p:cNvPr id="18" name="Espace réservé du graphique SmartArt 19">
            <a:extLst>
              <a:ext uri="{FF2B5EF4-FFF2-40B4-BE49-F238E27FC236}">
                <a16:creationId xmlns:a16="http://schemas.microsoft.com/office/drawing/2014/main" id="{F155B637-1E1E-462B-9FBB-56FD4231172C}"/>
              </a:ext>
            </a:extLst>
          </p:cNvPr>
          <p:cNvSpPr>
            <a:spLocks noGrp="1" noChangeAspect="1"/>
          </p:cNvSpPr>
          <p:nvPr>
            <p:ph type="dgm" sz="quarter" idx="14"/>
          </p:nvPr>
        </p:nvSpPr>
        <p:spPr>
          <a:xfrm>
            <a:off x="6019130" y="1548016"/>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p:spPr>
        <p:txBody>
          <a:bodyPr wrap="square">
            <a:noAutofit/>
          </a:bodyPr>
          <a:lstStyle>
            <a:lvl1pPr>
              <a:defRPr>
                <a:noFill/>
              </a:defRPr>
            </a:lvl1pPr>
          </a:lstStyle>
          <a:p>
            <a:r>
              <a:rPr lang="en-US" noProof="0"/>
              <a:t>Click icon to add SmartArt graphic</a:t>
            </a:r>
          </a:p>
        </p:txBody>
      </p:sp>
      <p:sp>
        <p:nvSpPr>
          <p:cNvPr id="16" name="Espace réservé du texte 5">
            <a:extLst>
              <a:ext uri="{FF2B5EF4-FFF2-40B4-BE49-F238E27FC236}">
                <a16:creationId xmlns:a16="http://schemas.microsoft.com/office/drawing/2014/main" id="{287A90CB-3485-4D3D-9E87-2D7382BBBC10}"/>
              </a:ext>
            </a:extLst>
          </p:cNvPr>
          <p:cNvSpPr>
            <a:spLocks noGrp="1"/>
          </p:cNvSpPr>
          <p:nvPr>
            <p:ph type="body" sz="quarter" idx="21"/>
          </p:nvPr>
        </p:nvSpPr>
        <p:spPr>
          <a:xfrm>
            <a:off x="1480778" y="1926301"/>
            <a:ext cx="9230445" cy="1658148"/>
          </a:xfrm>
        </p:spPr>
        <p:txBody>
          <a:bodyPr anchor="b">
            <a:noAutofit/>
          </a:bodyPr>
          <a:lstStyle>
            <a:lvl1pPr algn="ctr">
              <a:lnSpc>
                <a:spcPct val="96000"/>
              </a:lnSpc>
              <a:spcAft>
                <a:spcPts val="1333"/>
              </a:spcAft>
              <a:defRPr lang="fr-FR" sz="5600" b="0" i="0" kern="120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algn="ctr">
              <a:lnSpc>
                <a:spcPct val="100000"/>
              </a:lnSpc>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19" name="Espace réservé du texte 5">
            <a:extLst>
              <a:ext uri="{FF2B5EF4-FFF2-40B4-BE49-F238E27FC236}">
                <a16:creationId xmlns:a16="http://schemas.microsoft.com/office/drawing/2014/main" id="{54CCF570-9115-4289-839C-7FACBC619C13}"/>
              </a:ext>
            </a:extLst>
          </p:cNvPr>
          <p:cNvSpPr>
            <a:spLocks noGrp="1"/>
          </p:cNvSpPr>
          <p:nvPr>
            <p:ph type="body" sz="quarter" idx="22"/>
          </p:nvPr>
        </p:nvSpPr>
        <p:spPr>
          <a:xfrm>
            <a:off x="1480778" y="3758157"/>
            <a:ext cx="9230445" cy="537959"/>
          </a:xfrm>
        </p:spPr>
        <p:txBody>
          <a:bodyPr anchor="ctr">
            <a:noAutofit/>
          </a:bodyPr>
          <a:lstStyle>
            <a:lvl1pPr algn="ctr">
              <a:lnSpc>
                <a:spcPct val="96000"/>
              </a:lnSpc>
              <a:spcAft>
                <a:spcPts val="1333"/>
              </a:spcAft>
              <a:defRPr lang="en-US" sz="2667" b="0" i="1" kern="1200" dirty="0">
                <a:solidFill>
                  <a:schemeClr val="bg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5600" b="0" i="1">
                <a:solidFill>
                  <a:schemeClr val="bg1"/>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0" name="Espace réservé du texte 5">
            <a:extLst>
              <a:ext uri="{FF2B5EF4-FFF2-40B4-BE49-F238E27FC236}">
                <a16:creationId xmlns:a16="http://schemas.microsoft.com/office/drawing/2014/main" id="{889FD9C7-FB39-4714-81F8-6EA37E5B621B}"/>
              </a:ext>
            </a:extLst>
          </p:cNvPr>
          <p:cNvSpPr>
            <a:spLocks noGrp="1"/>
          </p:cNvSpPr>
          <p:nvPr>
            <p:ph type="body" sz="quarter" idx="23"/>
          </p:nvPr>
        </p:nvSpPr>
        <p:spPr>
          <a:xfrm>
            <a:off x="1480778" y="4513248"/>
            <a:ext cx="9230445" cy="308387"/>
          </a:xfrm>
        </p:spPr>
        <p:txBody>
          <a:bodyPr anchor="t">
            <a:noAutofit/>
          </a:bodyPr>
          <a:lstStyle>
            <a:lvl1pPr algn="ctr">
              <a:lnSpc>
                <a:spcPct val="96000"/>
              </a:lnSpc>
              <a:spcAft>
                <a:spcPts val="1333"/>
              </a:spcAft>
              <a:defRPr lang="en-US" sz="1600" b="0" i="0" kern="1200" dirty="0">
                <a:solidFill>
                  <a:schemeClr val="bg2"/>
                </a:solidFill>
                <a:latin typeface="+mj-lt"/>
                <a:ea typeface="Verdana" panose="020B0604030504040204" pitchFamily="34" charset="0"/>
                <a:cs typeface="Verdana" panose="020B0604030504040204" pitchFamily="34" charset="0"/>
              </a:defRPr>
            </a:lvl1pPr>
            <a:lvl2pPr algn="l">
              <a:lnSpc>
                <a:spcPct val="100000"/>
              </a:lnSpc>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Tree>
    <p:extLst>
      <p:ext uri="{BB962C8B-B14F-4D97-AF65-F5344CB8AC3E}">
        <p14:creationId xmlns:p14="http://schemas.microsoft.com/office/powerpoint/2010/main" val="1988738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Cover Title with Image (Light)">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061F378-E818-498E-989A-601A8E73F31E}"/>
              </a:ext>
            </a:extLst>
          </p:cNvPr>
          <p:cNvSpPr>
            <a:spLocks noGrp="1"/>
          </p:cNvSpPr>
          <p:nvPr>
            <p:ph type="dt" sz="half" idx="20"/>
          </p:nvPr>
        </p:nvSpPr>
        <p:spPr>
          <a:xfrm>
            <a:off x="7886700" y="6046106"/>
            <a:ext cx="2743200" cy="366183"/>
          </a:xfrm>
        </p:spPr>
        <p:txBody>
          <a:bodyPr/>
          <a:lstStyle/>
          <a:p>
            <a:r>
              <a:rPr lang="en-US" altLang="zh-CN"/>
              <a:t>28 . Mar . 2025</a:t>
            </a:r>
            <a:endParaRPr lang="fr-FR"/>
          </a:p>
        </p:txBody>
      </p:sp>
      <p:grpSp>
        <p:nvGrpSpPr>
          <p:cNvPr id="13" name="Graphique 7">
            <a:extLst>
              <a:ext uri="{FF2B5EF4-FFF2-40B4-BE49-F238E27FC236}">
                <a16:creationId xmlns:a16="http://schemas.microsoft.com/office/drawing/2014/main" id="{9EDD880A-DFFE-4F0B-ACE0-49E81EAC5C57}"/>
              </a:ext>
            </a:extLst>
          </p:cNvPr>
          <p:cNvGrpSpPr>
            <a:grpSpLocks noChangeAspect="1"/>
          </p:cNvGrpSpPr>
          <p:nvPr userDrawn="1"/>
        </p:nvGrpSpPr>
        <p:grpSpPr>
          <a:xfrm>
            <a:off x="8690960" y="516684"/>
            <a:ext cx="1134681" cy="292121"/>
            <a:chOff x="4767702" y="-472136"/>
            <a:chExt cx="745525" cy="191931"/>
          </a:xfrm>
          <a:solidFill>
            <a:srgbClr val="FFFFFF"/>
          </a:solidFill>
        </p:grpSpPr>
        <p:sp>
          <p:nvSpPr>
            <p:cNvPr id="14" name="Forme libre : forme 13">
              <a:extLst>
                <a:ext uri="{FF2B5EF4-FFF2-40B4-BE49-F238E27FC236}">
                  <a16:creationId xmlns:a16="http://schemas.microsoft.com/office/drawing/2014/main" id="{23232CF7-6A63-4E62-9BB3-AEC2E2985622}"/>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fr-FR" sz="2400"/>
            </a:p>
          </p:txBody>
        </p:sp>
        <p:sp>
          <p:nvSpPr>
            <p:cNvPr id="15" name="Forme libre : forme 14">
              <a:extLst>
                <a:ext uri="{FF2B5EF4-FFF2-40B4-BE49-F238E27FC236}">
                  <a16:creationId xmlns:a16="http://schemas.microsoft.com/office/drawing/2014/main" id="{57EF7850-35A6-4B4B-BC7E-9FC7583FB3C6}"/>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fr-FR" sz="2400">
                <a:solidFill>
                  <a:schemeClr val="accent2"/>
                </a:solidFill>
              </a:endParaRPr>
            </a:p>
          </p:txBody>
        </p:sp>
        <p:sp>
          <p:nvSpPr>
            <p:cNvPr id="18" name="Forme libre : forme 17">
              <a:extLst>
                <a:ext uri="{FF2B5EF4-FFF2-40B4-BE49-F238E27FC236}">
                  <a16:creationId xmlns:a16="http://schemas.microsoft.com/office/drawing/2014/main" id="{2E436654-D7D3-4BBB-9470-2F10DA8514EE}"/>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fr-FR" sz="2400"/>
            </a:p>
          </p:txBody>
        </p:sp>
      </p:grpSp>
      <p:sp>
        <p:nvSpPr>
          <p:cNvPr id="17" name="Espace réservé du graphique SmartArt 11">
            <a:extLst>
              <a:ext uri="{FF2B5EF4-FFF2-40B4-BE49-F238E27FC236}">
                <a16:creationId xmlns:a16="http://schemas.microsoft.com/office/drawing/2014/main" id="{4F60E46E-0715-41F6-BEAC-C9C998D41D44}"/>
              </a:ext>
            </a:extLst>
          </p:cNvPr>
          <p:cNvSpPr>
            <a:spLocks noGrp="1" noChangeAspect="1"/>
          </p:cNvSpPr>
          <p:nvPr>
            <p:ph type="dgm" sz="quarter" idx="14"/>
          </p:nvPr>
        </p:nvSpPr>
        <p:spPr>
          <a:xfrm>
            <a:off x="9190079" y="1763753"/>
            <a:ext cx="136443" cy="135473"/>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a:t>Click icon to add SmartArt graphic</a:t>
            </a:r>
            <a:endParaRPr lang="fr-FR"/>
          </a:p>
        </p:txBody>
      </p:sp>
      <p:sp>
        <p:nvSpPr>
          <p:cNvPr id="22" name="Espace réservé du graphique SmartArt 11">
            <a:extLst>
              <a:ext uri="{FF2B5EF4-FFF2-40B4-BE49-F238E27FC236}">
                <a16:creationId xmlns:a16="http://schemas.microsoft.com/office/drawing/2014/main" id="{2835F6F0-E601-40E8-8F65-7949A8AA2AF1}"/>
              </a:ext>
            </a:extLst>
          </p:cNvPr>
          <p:cNvSpPr>
            <a:spLocks noGrp="1" noChangeAspect="1"/>
          </p:cNvSpPr>
          <p:nvPr>
            <p:ph type="dgm" sz="quarter" idx="19"/>
          </p:nvPr>
        </p:nvSpPr>
        <p:spPr>
          <a:xfrm>
            <a:off x="9190079" y="5169752"/>
            <a:ext cx="136443" cy="135473"/>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a:t>Click icon to add SmartArt graphic</a:t>
            </a:r>
            <a:endParaRPr lang="fr-FR"/>
          </a:p>
        </p:txBody>
      </p:sp>
      <p:sp>
        <p:nvSpPr>
          <p:cNvPr id="37" name="Espace réservé pour une image  36">
            <a:extLst>
              <a:ext uri="{FF2B5EF4-FFF2-40B4-BE49-F238E27FC236}">
                <a16:creationId xmlns:a16="http://schemas.microsoft.com/office/drawing/2014/main" id="{B393D89D-0FFD-4664-8FAD-EE45D64CF7A7}"/>
              </a:ext>
            </a:extLst>
          </p:cNvPr>
          <p:cNvSpPr>
            <a:spLocks noGrp="1"/>
          </p:cNvSpPr>
          <p:nvPr>
            <p:ph type="pic" sz="quarter" idx="17"/>
          </p:nvPr>
        </p:nvSpPr>
        <p:spPr>
          <a:xfrm>
            <a:off x="2" y="0"/>
            <a:ext cx="6374847" cy="6858000"/>
          </a:xfrm>
          <a:custGeom>
            <a:avLst/>
            <a:gdLst>
              <a:gd name="connsiteX0" fmla="*/ 0 w 4781135"/>
              <a:gd name="connsiteY0" fmla="*/ 0 h 5143500"/>
              <a:gd name="connsiteX1" fmla="*/ 3673235 w 4781135"/>
              <a:gd name="connsiteY1" fmla="*/ 0 h 5143500"/>
              <a:gd name="connsiteX2" fmla="*/ 3843349 w 4781135"/>
              <a:gd name="connsiteY2" fmla="*/ 145970 h 5143500"/>
              <a:gd name="connsiteX3" fmla="*/ 4781135 w 4781135"/>
              <a:gd name="connsiteY3" fmla="*/ 2622891 h 5143500"/>
              <a:gd name="connsiteX4" fmla="*/ 3861453 w 4781135"/>
              <a:gd name="connsiteY4" fmla="*/ 5081299 h 5143500"/>
              <a:gd name="connsiteX5" fmla="*/ 3792118 w 4781135"/>
              <a:gd name="connsiteY5" fmla="*/ 5143500 h 5143500"/>
              <a:gd name="connsiteX6" fmla="*/ 0 w 4781135"/>
              <a:gd name="connsiteY6"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81135" h="5143500">
                <a:moveTo>
                  <a:pt x="0" y="0"/>
                </a:moveTo>
                <a:lnTo>
                  <a:pt x="3673235" y="0"/>
                </a:lnTo>
                <a:lnTo>
                  <a:pt x="3843349" y="145970"/>
                </a:lnTo>
                <a:cubicBezTo>
                  <a:pt x="4444478" y="723140"/>
                  <a:pt x="4781135" y="1564827"/>
                  <a:pt x="4781135" y="2622891"/>
                </a:cubicBezTo>
                <a:cubicBezTo>
                  <a:pt x="4781257" y="3656845"/>
                  <a:pt x="4444586" y="4498301"/>
                  <a:pt x="3861453" y="5081299"/>
                </a:cubicBezTo>
                <a:lnTo>
                  <a:pt x="3792118" y="5143500"/>
                </a:lnTo>
                <a:lnTo>
                  <a:pt x="0" y="5143500"/>
                </a:lnTo>
                <a:close/>
              </a:path>
            </a:pathLst>
          </a:custGeom>
        </p:spPr>
        <p:txBody>
          <a:bodyPr wrap="square">
            <a:noAutofit/>
          </a:bodyPr>
          <a:lstStyle>
            <a:lvl1pPr>
              <a:defRPr>
                <a:noFill/>
              </a:defRPr>
            </a:lvl1pPr>
          </a:lstStyle>
          <a:p>
            <a:r>
              <a:rPr lang="en-US"/>
              <a:t>Click icon to add picture</a:t>
            </a:r>
            <a:endParaRPr lang="fr-FR"/>
          </a:p>
        </p:txBody>
      </p:sp>
      <p:sp>
        <p:nvSpPr>
          <p:cNvPr id="25" name="Espace réservé du texte 5">
            <a:extLst>
              <a:ext uri="{FF2B5EF4-FFF2-40B4-BE49-F238E27FC236}">
                <a16:creationId xmlns:a16="http://schemas.microsoft.com/office/drawing/2014/main" id="{CA236998-34E3-4BB4-B42A-72EE346C3C40}"/>
              </a:ext>
            </a:extLst>
          </p:cNvPr>
          <p:cNvSpPr>
            <a:spLocks noGrp="1"/>
          </p:cNvSpPr>
          <p:nvPr>
            <p:ph type="body" sz="quarter" idx="21"/>
          </p:nvPr>
        </p:nvSpPr>
        <p:spPr>
          <a:xfrm>
            <a:off x="6783430" y="1926301"/>
            <a:ext cx="4949741" cy="1658148"/>
          </a:xfrm>
        </p:spPr>
        <p:txBody>
          <a:bodyPr anchor="b">
            <a:noAutofit/>
          </a:bodyPr>
          <a:lstStyle>
            <a:lvl1pPr algn="ctr">
              <a:lnSpc>
                <a:spcPct val="96000"/>
              </a:lnSpc>
              <a:spcAft>
                <a:spcPts val="1333"/>
              </a:spcAft>
              <a:defRPr lang="fr-FR" sz="4000"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ctr">
              <a:lnSpc>
                <a:spcPct val="100000"/>
              </a:lnSpc>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6" name="Espace réservé du texte 5">
            <a:extLst>
              <a:ext uri="{FF2B5EF4-FFF2-40B4-BE49-F238E27FC236}">
                <a16:creationId xmlns:a16="http://schemas.microsoft.com/office/drawing/2014/main" id="{14179443-CD99-4560-A70A-CF3E60CA5C3E}"/>
              </a:ext>
            </a:extLst>
          </p:cNvPr>
          <p:cNvSpPr>
            <a:spLocks noGrp="1"/>
          </p:cNvSpPr>
          <p:nvPr>
            <p:ph type="body" sz="quarter" idx="22"/>
          </p:nvPr>
        </p:nvSpPr>
        <p:spPr>
          <a:xfrm>
            <a:off x="6783430" y="3758157"/>
            <a:ext cx="4949741" cy="537959"/>
          </a:xfrm>
        </p:spPr>
        <p:txBody>
          <a:bodyPr anchor="t">
            <a:noAutofit/>
          </a:bodyPr>
          <a:lstStyle>
            <a:lvl1pPr algn="ctr">
              <a:lnSpc>
                <a:spcPct val="96000"/>
              </a:lnSpc>
              <a:spcAft>
                <a:spcPts val="1333"/>
              </a:spcAft>
              <a:defRPr lang="en-US" sz="2667" b="0" i="1" kern="1200" dirty="0">
                <a:solidFill>
                  <a:schemeClr val="accent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7" name="Espace réservé du texte 5">
            <a:extLst>
              <a:ext uri="{FF2B5EF4-FFF2-40B4-BE49-F238E27FC236}">
                <a16:creationId xmlns:a16="http://schemas.microsoft.com/office/drawing/2014/main" id="{633150E7-212E-42D8-857F-00B727BB0E60}"/>
              </a:ext>
            </a:extLst>
          </p:cNvPr>
          <p:cNvSpPr>
            <a:spLocks noGrp="1"/>
          </p:cNvSpPr>
          <p:nvPr>
            <p:ph type="body" sz="quarter" idx="23"/>
          </p:nvPr>
        </p:nvSpPr>
        <p:spPr>
          <a:xfrm>
            <a:off x="6783430" y="4320498"/>
            <a:ext cx="4949741" cy="770660"/>
          </a:xfrm>
        </p:spPr>
        <p:txBody>
          <a:bodyPr anchor="t">
            <a:noAutofit/>
          </a:bodyPr>
          <a:lstStyle>
            <a:lvl1pPr algn="ctr">
              <a:lnSpc>
                <a:spcPct val="96000"/>
              </a:lnSpc>
              <a:spcAft>
                <a:spcPts val="1333"/>
              </a:spcAft>
              <a:defRPr lang="en-US" sz="1600" b="0" i="0" kern="1200" dirty="0">
                <a:solidFill>
                  <a:schemeClr val="tx1"/>
                </a:solidFill>
                <a:latin typeface="+mj-lt"/>
                <a:ea typeface="Verdana" panose="020B0604030504040204" pitchFamily="34" charset="0"/>
                <a:cs typeface="Verdana" panose="020B0604030504040204" pitchFamily="34" charset="0"/>
              </a:defRPr>
            </a:lvl1pPr>
            <a:lvl2pPr algn="l">
              <a:lnSpc>
                <a:spcPct val="100000"/>
              </a:lnSpc>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Tree>
    <p:extLst>
      <p:ext uri="{BB962C8B-B14F-4D97-AF65-F5344CB8AC3E}">
        <p14:creationId xmlns:p14="http://schemas.microsoft.com/office/powerpoint/2010/main" val="213848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Cover Title with Image (Dark)">
    <p:bg>
      <p:bgPr>
        <a:solidFill>
          <a:schemeClr val="accent1"/>
        </a:solidFill>
        <a:effectLst/>
      </p:bgPr>
    </p:bg>
    <p:spTree>
      <p:nvGrpSpPr>
        <p:cNvPr id="1" name=""/>
        <p:cNvGrpSpPr/>
        <p:nvPr/>
      </p:nvGrpSpPr>
      <p:grpSpPr>
        <a:xfrm>
          <a:off x="0" y="0"/>
          <a:ext cx="0" cy="0"/>
          <a:chOff x="0" y="0"/>
          <a:chExt cx="0" cy="0"/>
        </a:xfrm>
      </p:grpSpPr>
      <p:sp>
        <p:nvSpPr>
          <p:cNvPr id="4" name="Espace réservé de la date 3">
            <a:extLst>
              <a:ext uri="{FF2B5EF4-FFF2-40B4-BE49-F238E27FC236}">
                <a16:creationId xmlns:a16="http://schemas.microsoft.com/office/drawing/2014/main" id="{B061F378-E818-498E-989A-601A8E73F31E}"/>
              </a:ext>
            </a:extLst>
          </p:cNvPr>
          <p:cNvSpPr>
            <a:spLocks noGrp="1"/>
          </p:cNvSpPr>
          <p:nvPr>
            <p:ph type="dt" sz="half" idx="20"/>
          </p:nvPr>
        </p:nvSpPr>
        <p:spPr>
          <a:xfrm>
            <a:off x="7886700" y="6046106"/>
            <a:ext cx="2743200" cy="366183"/>
          </a:xfrm>
        </p:spPr>
        <p:txBody>
          <a:bodyPr/>
          <a:lstStyle>
            <a:lvl1pPr>
              <a:defRPr>
                <a:solidFill>
                  <a:schemeClr val="bg2"/>
                </a:solidFill>
              </a:defRPr>
            </a:lvl1pPr>
          </a:lstStyle>
          <a:p>
            <a:r>
              <a:rPr lang="en-US" altLang="zh-CN"/>
              <a:t>28 . Mar . 2025</a:t>
            </a:r>
            <a:endParaRPr lang="en-US"/>
          </a:p>
        </p:txBody>
      </p:sp>
      <p:grpSp>
        <p:nvGrpSpPr>
          <p:cNvPr id="13" name="Graphique 7">
            <a:extLst>
              <a:ext uri="{FF2B5EF4-FFF2-40B4-BE49-F238E27FC236}">
                <a16:creationId xmlns:a16="http://schemas.microsoft.com/office/drawing/2014/main" id="{9EDD880A-DFFE-4F0B-ACE0-49E81EAC5C57}"/>
              </a:ext>
            </a:extLst>
          </p:cNvPr>
          <p:cNvGrpSpPr>
            <a:grpSpLocks noChangeAspect="1"/>
          </p:cNvGrpSpPr>
          <p:nvPr userDrawn="1"/>
        </p:nvGrpSpPr>
        <p:grpSpPr>
          <a:xfrm>
            <a:off x="8690960" y="438468"/>
            <a:ext cx="1134681" cy="292121"/>
            <a:chOff x="4767702" y="-472136"/>
            <a:chExt cx="745525" cy="191931"/>
          </a:xfrm>
          <a:solidFill>
            <a:schemeClr val="bg1"/>
          </a:solidFill>
        </p:grpSpPr>
        <p:sp>
          <p:nvSpPr>
            <p:cNvPr id="14" name="Forme libre : forme 13">
              <a:extLst>
                <a:ext uri="{FF2B5EF4-FFF2-40B4-BE49-F238E27FC236}">
                  <a16:creationId xmlns:a16="http://schemas.microsoft.com/office/drawing/2014/main" id="{23232CF7-6A63-4E62-9BB3-AEC2E2985622}"/>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grpFill/>
            <a:ln w="7833" cap="flat">
              <a:noFill/>
              <a:prstDash val="solid"/>
              <a:round/>
            </a:ln>
          </p:spPr>
          <p:txBody>
            <a:bodyPr rtlCol="0" anchor="ctr"/>
            <a:lstStyle/>
            <a:p>
              <a:endParaRPr lang="en-US" sz="2400" noProof="0"/>
            </a:p>
          </p:txBody>
        </p:sp>
        <p:sp>
          <p:nvSpPr>
            <p:cNvPr id="15" name="Forme libre : forme 14">
              <a:extLst>
                <a:ext uri="{FF2B5EF4-FFF2-40B4-BE49-F238E27FC236}">
                  <a16:creationId xmlns:a16="http://schemas.microsoft.com/office/drawing/2014/main" id="{57EF7850-35A6-4B4B-BC7E-9FC7583FB3C6}"/>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grpFill/>
            <a:ln w="7833" cap="flat">
              <a:noFill/>
              <a:prstDash val="solid"/>
              <a:round/>
            </a:ln>
          </p:spPr>
          <p:txBody>
            <a:bodyPr rtlCol="0" anchor="ctr"/>
            <a:lstStyle/>
            <a:p>
              <a:endParaRPr lang="en-US" sz="2400" noProof="0">
                <a:solidFill>
                  <a:schemeClr val="accent2"/>
                </a:solidFill>
              </a:endParaRPr>
            </a:p>
          </p:txBody>
        </p:sp>
        <p:sp>
          <p:nvSpPr>
            <p:cNvPr id="18" name="Forme libre : forme 17">
              <a:extLst>
                <a:ext uri="{FF2B5EF4-FFF2-40B4-BE49-F238E27FC236}">
                  <a16:creationId xmlns:a16="http://schemas.microsoft.com/office/drawing/2014/main" id="{2E436654-D7D3-4BBB-9470-2F10DA8514EE}"/>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grpFill/>
            <a:ln w="7833" cap="flat">
              <a:noFill/>
              <a:prstDash val="solid"/>
              <a:round/>
            </a:ln>
          </p:spPr>
          <p:txBody>
            <a:bodyPr rtlCol="0" anchor="ctr"/>
            <a:lstStyle/>
            <a:p>
              <a:endParaRPr lang="en-US" sz="2400" noProof="0"/>
            </a:p>
          </p:txBody>
        </p:sp>
      </p:grpSp>
      <p:sp>
        <p:nvSpPr>
          <p:cNvPr id="37" name="Espace réservé pour une image  36">
            <a:extLst>
              <a:ext uri="{FF2B5EF4-FFF2-40B4-BE49-F238E27FC236}">
                <a16:creationId xmlns:a16="http://schemas.microsoft.com/office/drawing/2014/main" id="{B393D89D-0FFD-4664-8FAD-EE45D64CF7A7}"/>
              </a:ext>
            </a:extLst>
          </p:cNvPr>
          <p:cNvSpPr>
            <a:spLocks noGrp="1"/>
          </p:cNvSpPr>
          <p:nvPr>
            <p:ph type="pic" sz="quarter" idx="17"/>
          </p:nvPr>
        </p:nvSpPr>
        <p:spPr>
          <a:xfrm>
            <a:off x="2" y="0"/>
            <a:ext cx="6374847" cy="6858000"/>
          </a:xfrm>
          <a:custGeom>
            <a:avLst/>
            <a:gdLst>
              <a:gd name="connsiteX0" fmla="*/ 0 w 4781135"/>
              <a:gd name="connsiteY0" fmla="*/ 0 h 5143500"/>
              <a:gd name="connsiteX1" fmla="*/ 3673235 w 4781135"/>
              <a:gd name="connsiteY1" fmla="*/ 0 h 5143500"/>
              <a:gd name="connsiteX2" fmla="*/ 3843349 w 4781135"/>
              <a:gd name="connsiteY2" fmla="*/ 145970 h 5143500"/>
              <a:gd name="connsiteX3" fmla="*/ 4781135 w 4781135"/>
              <a:gd name="connsiteY3" fmla="*/ 2622891 h 5143500"/>
              <a:gd name="connsiteX4" fmla="*/ 3861453 w 4781135"/>
              <a:gd name="connsiteY4" fmla="*/ 5081299 h 5143500"/>
              <a:gd name="connsiteX5" fmla="*/ 3792118 w 4781135"/>
              <a:gd name="connsiteY5" fmla="*/ 5143500 h 5143500"/>
              <a:gd name="connsiteX6" fmla="*/ 0 w 4781135"/>
              <a:gd name="connsiteY6"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81135" h="5143500">
                <a:moveTo>
                  <a:pt x="0" y="0"/>
                </a:moveTo>
                <a:lnTo>
                  <a:pt x="3673235" y="0"/>
                </a:lnTo>
                <a:lnTo>
                  <a:pt x="3843349" y="145970"/>
                </a:lnTo>
                <a:cubicBezTo>
                  <a:pt x="4444478" y="723140"/>
                  <a:pt x="4781135" y="1564827"/>
                  <a:pt x="4781135" y="2622891"/>
                </a:cubicBezTo>
                <a:cubicBezTo>
                  <a:pt x="4781257" y="3656845"/>
                  <a:pt x="4444586" y="4498301"/>
                  <a:pt x="3861453" y="5081299"/>
                </a:cubicBezTo>
                <a:lnTo>
                  <a:pt x="3792118" y="5143500"/>
                </a:lnTo>
                <a:lnTo>
                  <a:pt x="0" y="5143500"/>
                </a:lnTo>
                <a:close/>
              </a:path>
            </a:pathLst>
          </a:custGeom>
        </p:spPr>
        <p:txBody>
          <a:bodyPr wrap="square">
            <a:noAutofit/>
          </a:bodyPr>
          <a:lstStyle>
            <a:lvl1pPr>
              <a:defRPr>
                <a:noFill/>
              </a:defRPr>
            </a:lvl1pPr>
          </a:lstStyle>
          <a:p>
            <a:r>
              <a:rPr lang="en-US" noProof="0"/>
              <a:t>Click icon to add picture</a:t>
            </a:r>
          </a:p>
        </p:txBody>
      </p:sp>
      <p:sp>
        <p:nvSpPr>
          <p:cNvPr id="11" name="Espace réservé du graphique SmartArt 11">
            <a:extLst>
              <a:ext uri="{FF2B5EF4-FFF2-40B4-BE49-F238E27FC236}">
                <a16:creationId xmlns:a16="http://schemas.microsoft.com/office/drawing/2014/main" id="{540F3744-EAB0-48D1-B7AE-720C8628C071}"/>
              </a:ext>
            </a:extLst>
          </p:cNvPr>
          <p:cNvSpPr>
            <a:spLocks noGrp="1" noChangeAspect="1"/>
          </p:cNvSpPr>
          <p:nvPr>
            <p:ph type="dgm" sz="quarter" idx="14"/>
          </p:nvPr>
        </p:nvSpPr>
        <p:spPr>
          <a:xfrm>
            <a:off x="9190079" y="1763753"/>
            <a:ext cx="136443" cy="135473"/>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a:ln w="22225">
            <a:noFill/>
          </a:ln>
        </p:spPr>
        <p:txBody>
          <a:bodyPr wrap="square">
            <a:noAutofit/>
          </a:bodyPr>
          <a:lstStyle>
            <a:lvl1pPr>
              <a:defRPr>
                <a:noFill/>
              </a:defRPr>
            </a:lvl1pPr>
          </a:lstStyle>
          <a:p>
            <a:r>
              <a:rPr lang="en-US" noProof="0"/>
              <a:t>Click icon to add SmartArt graphic</a:t>
            </a:r>
          </a:p>
        </p:txBody>
      </p:sp>
      <p:sp>
        <p:nvSpPr>
          <p:cNvPr id="16" name="Espace réservé du graphique SmartArt 11">
            <a:extLst>
              <a:ext uri="{FF2B5EF4-FFF2-40B4-BE49-F238E27FC236}">
                <a16:creationId xmlns:a16="http://schemas.microsoft.com/office/drawing/2014/main" id="{E04644FF-725F-4770-81BC-F016774228AE}"/>
              </a:ext>
            </a:extLst>
          </p:cNvPr>
          <p:cNvSpPr>
            <a:spLocks noGrp="1" noChangeAspect="1"/>
          </p:cNvSpPr>
          <p:nvPr>
            <p:ph type="dgm" sz="quarter" idx="19"/>
          </p:nvPr>
        </p:nvSpPr>
        <p:spPr>
          <a:xfrm>
            <a:off x="9190079" y="5169752"/>
            <a:ext cx="136443" cy="135473"/>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a:ln w="22225">
            <a:noFill/>
          </a:ln>
        </p:spPr>
        <p:txBody>
          <a:bodyPr wrap="square">
            <a:noAutofit/>
          </a:bodyPr>
          <a:lstStyle>
            <a:lvl1pPr>
              <a:defRPr>
                <a:noFill/>
              </a:defRPr>
            </a:lvl1pPr>
          </a:lstStyle>
          <a:p>
            <a:r>
              <a:rPr lang="en-US" noProof="0"/>
              <a:t>Click icon to add SmartArt graphic</a:t>
            </a:r>
          </a:p>
        </p:txBody>
      </p:sp>
      <p:sp>
        <p:nvSpPr>
          <p:cNvPr id="21" name="Espace réservé du texte 5">
            <a:extLst>
              <a:ext uri="{FF2B5EF4-FFF2-40B4-BE49-F238E27FC236}">
                <a16:creationId xmlns:a16="http://schemas.microsoft.com/office/drawing/2014/main" id="{008D4AEF-2960-4B86-98AA-A0ABA6675BC8}"/>
              </a:ext>
            </a:extLst>
          </p:cNvPr>
          <p:cNvSpPr>
            <a:spLocks noGrp="1"/>
          </p:cNvSpPr>
          <p:nvPr>
            <p:ph type="body" sz="quarter" idx="21" hasCustomPrompt="1"/>
          </p:nvPr>
        </p:nvSpPr>
        <p:spPr>
          <a:xfrm>
            <a:off x="6783430" y="1926301"/>
            <a:ext cx="4949741" cy="1658148"/>
          </a:xfrm>
        </p:spPr>
        <p:txBody>
          <a:bodyPr anchor="b">
            <a:noAutofit/>
          </a:bodyPr>
          <a:lstStyle>
            <a:lvl1pPr algn="ctr">
              <a:lnSpc>
                <a:spcPct val="96000"/>
              </a:lnSpc>
              <a:spcAft>
                <a:spcPts val="1333"/>
              </a:spcAft>
              <a:defRPr lang="fr-FR" sz="4000" b="0" i="0" kern="120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algn="ctr">
              <a:lnSpc>
                <a:spcPct val="100000"/>
              </a:lnSpc>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fr-FR"/>
              <a:t>Title1</a:t>
            </a:r>
          </a:p>
          <a:p>
            <a:pPr lvl="0"/>
            <a:endParaRPr lang="fr-FR"/>
          </a:p>
        </p:txBody>
      </p:sp>
      <p:sp>
        <p:nvSpPr>
          <p:cNvPr id="22" name="Espace réservé du texte 5">
            <a:extLst>
              <a:ext uri="{FF2B5EF4-FFF2-40B4-BE49-F238E27FC236}">
                <a16:creationId xmlns:a16="http://schemas.microsoft.com/office/drawing/2014/main" id="{C4763866-3F61-4A13-9CE8-9A542B41F4FC}"/>
              </a:ext>
            </a:extLst>
          </p:cNvPr>
          <p:cNvSpPr>
            <a:spLocks noGrp="1"/>
          </p:cNvSpPr>
          <p:nvPr>
            <p:ph type="body" sz="quarter" idx="22" hasCustomPrompt="1"/>
          </p:nvPr>
        </p:nvSpPr>
        <p:spPr>
          <a:xfrm>
            <a:off x="6783430" y="3758157"/>
            <a:ext cx="4949741" cy="537959"/>
          </a:xfrm>
        </p:spPr>
        <p:txBody>
          <a:bodyPr anchor="t">
            <a:noAutofit/>
          </a:bodyPr>
          <a:lstStyle>
            <a:lvl1pPr algn="ctr">
              <a:lnSpc>
                <a:spcPct val="96000"/>
              </a:lnSpc>
              <a:spcAft>
                <a:spcPts val="1333"/>
              </a:spcAft>
              <a:defRPr lang="en-US" sz="2667" b="0" i="1" kern="1200" dirty="0">
                <a:solidFill>
                  <a:schemeClr val="bg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2667" b="0" i="1">
                <a:solidFill>
                  <a:schemeClr val="bg1"/>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fr-FR"/>
              <a:t>Title2</a:t>
            </a:r>
          </a:p>
        </p:txBody>
      </p:sp>
      <p:sp>
        <p:nvSpPr>
          <p:cNvPr id="23" name="Espace réservé du texte 5">
            <a:extLst>
              <a:ext uri="{FF2B5EF4-FFF2-40B4-BE49-F238E27FC236}">
                <a16:creationId xmlns:a16="http://schemas.microsoft.com/office/drawing/2014/main" id="{7A2D6EFB-94B5-487C-A9CF-03E9B187D679}"/>
              </a:ext>
            </a:extLst>
          </p:cNvPr>
          <p:cNvSpPr>
            <a:spLocks noGrp="1"/>
          </p:cNvSpPr>
          <p:nvPr>
            <p:ph type="body" sz="quarter" idx="23" hasCustomPrompt="1"/>
          </p:nvPr>
        </p:nvSpPr>
        <p:spPr>
          <a:xfrm>
            <a:off x="6783430" y="4394467"/>
            <a:ext cx="4949741" cy="770660"/>
          </a:xfrm>
        </p:spPr>
        <p:txBody>
          <a:bodyPr anchor="t">
            <a:noAutofit/>
          </a:bodyPr>
          <a:lstStyle>
            <a:lvl1pPr algn="ctr">
              <a:lnSpc>
                <a:spcPct val="96000"/>
              </a:lnSpc>
              <a:spcAft>
                <a:spcPts val="1333"/>
              </a:spcAft>
              <a:defRPr lang="en-US" sz="1600" b="0" i="0" kern="1200" dirty="0">
                <a:solidFill>
                  <a:schemeClr val="bg2"/>
                </a:solidFill>
                <a:latin typeface="+mj-lt"/>
                <a:ea typeface="Verdana" panose="020B0604030504040204" pitchFamily="34" charset="0"/>
                <a:cs typeface="Verdana" panose="020B0604030504040204" pitchFamily="34" charset="0"/>
              </a:defRPr>
            </a:lvl1pPr>
            <a:lvl2pPr algn="l">
              <a:lnSpc>
                <a:spcPct val="100000"/>
              </a:lnSpc>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fr-FR" err="1"/>
              <a:t>Title</a:t>
            </a:r>
            <a:r>
              <a:rPr lang="fr-FR"/>
              <a:t> 3</a:t>
            </a:r>
          </a:p>
        </p:txBody>
      </p:sp>
    </p:spTree>
    <p:extLst>
      <p:ext uri="{BB962C8B-B14F-4D97-AF65-F5344CB8AC3E}">
        <p14:creationId xmlns:p14="http://schemas.microsoft.com/office/powerpoint/2010/main" val="2553494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able of Contents with Visual">
    <p:bg>
      <p:bgPr>
        <a:solidFill>
          <a:srgbClr val="F5F3F8"/>
        </a:solidFill>
        <a:effectLst/>
      </p:bgPr>
    </p:bg>
    <p:spTree>
      <p:nvGrpSpPr>
        <p:cNvPr id="1" name=""/>
        <p:cNvGrpSpPr/>
        <p:nvPr/>
      </p:nvGrpSpPr>
      <p:grpSpPr>
        <a:xfrm>
          <a:off x="0" y="0"/>
          <a:ext cx="0" cy="0"/>
          <a:chOff x="0" y="0"/>
          <a:chExt cx="0" cy="0"/>
        </a:xfrm>
      </p:grpSpPr>
      <p:sp>
        <p:nvSpPr>
          <p:cNvPr id="16" name="Espace réservé pour une image  15">
            <a:extLst>
              <a:ext uri="{FF2B5EF4-FFF2-40B4-BE49-F238E27FC236}">
                <a16:creationId xmlns:a16="http://schemas.microsoft.com/office/drawing/2014/main" id="{AE9FBA9E-4B66-4D19-A4F1-FA106CF94360}"/>
              </a:ext>
            </a:extLst>
          </p:cNvPr>
          <p:cNvSpPr>
            <a:spLocks noGrp="1"/>
          </p:cNvSpPr>
          <p:nvPr>
            <p:ph type="pic" sz="quarter" idx="17"/>
          </p:nvPr>
        </p:nvSpPr>
        <p:spPr>
          <a:xfrm>
            <a:off x="5403703" y="710399"/>
            <a:ext cx="6342328" cy="5510591"/>
          </a:xfrm>
        </p:spPr>
        <p:txBody>
          <a:bodyPr>
            <a:noAutofit/>
          </a:bodyPr>
          <a:lstStyle>
            <a:lvl1pPr>
              <a:defRPr>
                <a:noFill/>
              </a:defRPr>
            </a:lvl1pPr>
          </a:lstStyle>
          <a:p>
            <a:r>
              <a:rPr lang="en-US"/>
              <a:t>Click icon to add picture</a:t>
            </a:r>
            <a:endParaRPr lang="fr-FR"/>
          </a:p>
        </p:txBody>
      </p:sp>
      <p:cxnSp>
        <p:nvCxnSpPr>
          <p:cNvPr id="14" name="Connecteur droit 13">
            <a:extLst>
              <a:ext uri="{FF2B5EF4-FFF2-40B4-BE49-F238E27FC236}">
                <a16:creationId xmlns:a16="http://schemas.microsoft.com/office/drawing/2014/main" id="{C27273C0-D926-4FC2-8437-9B297AC1E951}"/>
              </a:ext>
            </a:extLst>
          </p:cNvPr>
          <p:cNvCxnSpPr>
            <a:cxnSpLocks/>
          </p:cNvCxnSpPr>
          <p:nvPr userDrawn="1"/>
        </p:nvCxnSpPr>
        <p:spPr>
          <a:xfrm>
            <a:off x="1070063" y="1864891"/>
            <a:ext cx="0" cy="435610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12" name="Espace réservé du graphique SmartArt 11">
            <a:extLst>
              <a:ext uri="{FF2B5EF4-FFF2-40B4-BE49-F238E27FC236}">
                <a16:creationId xmlns:a16="http://schemas.microsoft.com/office/drawing/2014/main" id="{0F580B26-21D6-4630-AE3D-FB359C1C883E}"/>
              </a:ext>
            </a:extLst>
          </p:cNvPr>
          <p:cNvSpPr>
            <a:spLocks noGrp="1" noChangeAspect="1"/>
          </p:cNvSpPr>
          <p:nvPr>
            <p:ph type="dgm" sz="quarter" idx="14"/>
          </p:nvPr>
        </p:nvSpPr>
        <p:spPr>
          <a:xfrm>
            <a:off x="1035052" y="2095106"/>
            <a:ext cx="70019" cy="6951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a:t>Click icon to add SmartArt graphic</a:t>
            </a:r>
            <a:endParaRPr lang="fr-FR"/>
          </a:p>
        </p:txBody>
      </p:sp>
      <p:sp>
        <p:nvSpPr>
          <p:cNvPr id="7" name="Espace réservé du pied de page 6">
            <a:extLst>
              <a:ext uri="{FF2B5EF4-FFF2-40B4-BE49-F238E27FC236}">
                <a16:creationId xmlns:a16="http://schemas.microsoft.com/office/drawing/2014/main" id="{208746F7-3CD2-431F-B427-E3AA9BF36F6B}"/>
              </a:ext>
            </a:extLst>
          </p:cNvPr>
          <p:cNvSpPr>
            <a:spLocks noGrp="1"/>
          </p:cNvSpPr>
          <p:nvPr>
            <p:ph type="ftr" sz="quarter" idx="21"/>
          </p:nvPr>
        </p:nvSpPr>
        <p:spPr/>
        <p:txBody>
          <a:bodyPr/>
          <a:lstStyle/>
          <a:p>
            <a:r>
              <a:rPr lang="fr-FR"/>
              <a:t>1</a:t>
            </a:r>
          </a:p>
        </p:txBody>
      </p:sp>
      <p:sp>
        <p:nvSpPr>
          <p:cNvPr id="8" name="Espace réservé du numéro de diapositive 7">
            <a:extLst>
              <a:ext uri="{FF2B5EF4-FFF2-40B4-BE49-F238E27FC236}">
                <a16:creationId xmlns:a16="http://schemas.microsoft.com/office/drawing/2014/main" id="{D76DFA8B-7FBD-4F98-B6B6-233EDD2317EE}"/>
              </a:ext>
            </a:extLst>
          </p:cNvPr>
          <p:cNvSpPr>
            <a:spLocks noGrp="1"/>
          </p:cNvSpPr>
          <p:nvPr>
            <p:ph type="sldNum" sz="quarter" idx="22"/>
          </p:nvPr>
        </p:nvSpPr>
        <p:spPr/>
        <p:txBody>
          <a:bodyPr/>
          <a:lstStyle/>
          <a:p>
            <a:fld id="{6B54B0F7-55DD-40D6-B7F4-70B586885C0B}" type="slidenum">
              <a:rPr lang="fr-FR" smtClean="0"/>
              <a:pPr/>
              <a:t>‹#›</a:t>
            </a:fld>
            <a:endParaRPr lang="fr-FR"/>
          </a:p>
        </p:txBody>
      </p:sp>
      <p:sp>
        <p:nvSpPr>
          <p:cNvPr id="13" name="Espace réservé du texte 17">
            <a:extLst>
              <a:ext uri="{FF2B5EF4-FFF2-40B4-BE49-F238E27FC236}">
                <a16:creationId xmlns:a16="http://schemas.microsoft.com/office/drawing/2014/main" id="{33DFCED8-0EB4-4E57-BDC7-7349EFC7B907}"/>
              </a:ext>
            </a:extLst>
          </p:cNvPr>
          <p:cNvSpPr>
            <a:spLocks noGrp="1"/>
          </p:cNvSpPr>
          <p:nvPr>
            <p:ph type="body" sz="quarter" idx="26" hasCustomPrompt="1"/>
          </p:nvPr>
        </p:nvSpPr>
        <p:spPr>
          <a:xfrm>
            <a:off x="442031" y="1960151"/>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7" name="Espace réservé du texte 17">
            <a:extLst>
              <a:ext uri="{FF2B5EF4-FFF2-40B4-BE49-F238E27FC236}">
                <a16:creationId xmlns:a16="http://schemas.microsoft.com/office/drawing/2014/main" id="{C565C352-3015-43B5-A637-271B7D2E3209}"/>
              </a:ext>
            </a:extLst>
          </p:cNvPr>
          <p:cNvSpPr>
            <a:spLocks noGrp="1"/>
          </p:cNvSpPr>
          <p:nvPr>
            <p:ph type="body" sz="quarter" idx="28" hasCustomPrompt="1"/>
          </p:nvPr>
        </p:nvSpPr>
        <p:spPr>
          <a:xfrm>
            <a:off x="442031" y="2753672"/>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20" name="Espace réservé du texte 17">
            <a:extLst>
              <a:ext uri="{FF2B5EF4-FFF2-40B4-BE49-F238E27FC236}">
                <a16:creationId xmlns:a16="http://schemas.microsoft.com/office/drawing/2014/main" id="{15EE83C4-9859-4D9B-B740-E8C01E8B93DA}"/>
              </a:ext>
            </a:extLst>
          </p:cNvPr>
          <p:cNvSpPr>
            <a:spLocks noGrp="1"/>
          </p:cNvSpPr>
          <p:nvPr>
            <p:ph type="body" sz="quarter" idx="31" hasCustomPrompt="1"/>
          </p:nvPr>
        </p:nvSpPr>
        <p:spPr>
          <a:xfrm>
            <a:off x="442031" y="3541323"/>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22" name="Espace réservé du texte 17">
            <a:extLst>
              <a:ext uri="{FF2B5EF4-FFF2-40B4-BE49-F238E27FC236}">
                <a16:creationId xmlns:a16="http://schemas.microsoft.com/office/drawing/2014/main" id="{74DFA65F-CF7B-4ED8-8B06-C50BE51634C8}"/>
              </a:ext>
            </a:extLst>
          </p:cNvPr>
          <p:cNvSpPr>
            <a:spLocks noGrp="1"/>
          </p:cNvSpPr>
          <p:nvPr>
            <p:ph type="body" sz="quarter" idx="33" hasCustomPrompt="1"/>
          </p:nvPr>
        </p:nvSpPr>
        <p:spPr>
          <a:xfrm>
            <a:off x="442031" y="4334844"/>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25" name="Espace réservé du texte 17">
            <a:extLst>
              <a:ext uri="{FF2B5EF4-FFF2-40B4-BE49-F238E27FC236}">
                <a16:creationId xmlns:a16="http://schemas.microsoft.com/office/drawing/2014/main" id="{DBF18F57-A4B6-4E01-8E41-3610197C40D4}"/>
              </a:ext>
            </a:extLst>
          </p:cNvPr>
          <p:cNvSpPr>
            <a:spLocks noGrp="1"/>
          </p:cNvSpPr>
          <p:nvPr>
            <p:ph type="body" sz="quarter" idx="36" hasCustomPrompt="1"/>
          </p:nvPr>
        </p:nvSpPr>
        <p:spPr>
          <a:xfrm>
            <a:off x="442031" y="5128365"/>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41" name="Espace réservé du texte 17">
            <a:extLst>
              <a:ext uri="{FF2B5EF4-FFF2-40B4-BE49-F238E27FC236}">
                <a16:creationId xmlns:a16="http://schemas.microsoft.com/office/drawing/2014/main" id="{8AFC591C-8E4C-4797-84E6-9ACB86CA6964}"/>
              </a:ext>
            </a:extLst>
          </p:cNvPr>
          <p:cNvSpPr>
            <a:spLocks noGrp="1"/>
          </p:cNvSpPr>
          <p:nvPr>
            <p:ph type="body" sz="quarter" idx="64"/>
          </p:nvPr>
        </p:nvSpPr>
        <p:spPr>
          <a:xfrm>
            <a:off x="1335449" y="231140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0" name="Espace réservé du texte 17">
            <a:extLst>
              <a:ext uri="{FF2B5EF4-FFF2-40B4-BE49-F238E27FC236}">
                <a16:creationId xmlns:a16="http://schemas.microsoft.com/office/drawing/2014/main" id="{591A3E6F-3476-47ED-8C55-9EBB33F42A52}"/>
              </a:ext>
            </a:extLst>
          </p:cNvPr>
          <p:cNvSpPr>
            <a:spLocks noGrp="1"/>
          </p:cNvSpPr>
          <p:nvPr>
            <p:ph type="body" sz="quarter" idx="73"/>
          </p:nvPr>
        </p:nvSpPr>
        <p:spPr>
          <a:xfrm>
            <a:off x="1334265" y="195799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5" name="Espace réservé du texte 17">
            <a:extLst>
              <a:ext uri="{FF2B5EF4-FFF2-40B4-BE49-F238E27FC236}">
                <a16:creationId xmlns:a16="http://schemas.microsoft.com/office/drawing/2014/main" id="{BD354000-934E-43A7-902B-EB0E6D553454}"/>
              </a:ext>
            </a:extLst>
          </p:cNvPr>
          <p:cNvSpPr>
            <a:spLocks noGrp="1"/>
          </p:cNvSpPr>
          <p:nvPr>
            <p:ph type="body" sz="quarter" idx="74"/>
          </p:nvPr>
        </p:nvSpPr>
        <p:spPr>
          <a:xfrm>
            <a:off x="1335449" y="311106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6" name="Espace réservé du texte 17">
            <a:extLst>
              <a:ext uri="{FF2B5EF4-FFF2-40B4-BE49-F238E27FC236}">
                <a16:creationId xmlns:a16="http://schemas.microsoft.com/office/drawing/2014/main" id="{674EDB5F-2360-4BDB-B4A4-F38BB2AA2521}"/>
              </a:ext>
            </a:extLst>
          </p:cNvPr>
          <p:cNvSpPr>
            <a:spLocks noGrp="1"/>
          </p:cNvSpPr>
          <p:nvPr>
            <p:ph type="body" sz="quarter" idx="75"/>
          </p:nvPr>
        </p:nvSpPr>
        <p:spPr>
          <a:xfrm>
            <a:off x="1334265" y="2757656"/>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7" name="Espace réservé du texte 17">
            <a:extLst>
              <a:ext uri="{FF2B5EF4-FFF2-40B4-BE49-F238E27FC236}">
                <a16:creationId xmlns:a16="http://schemas.microsoft.com/office/drawing/2014/main" id="{6764734A-FBDE-4D25-92A5-672B3F6077B1}"/>
              </a:ext>
            </a:extLst>
          </p:cNvPr>
          <p:cNvSpPr>
            <a:spLocks noGrp="1"/>
          </p:cNvSpPr>
          <p:nvPr>
            <p:ph type="body" sz="quarter" idx="76"/>
          </p:nvPr>
        </p:nvSpPr>
        <p:spPr>
          <a:xfrm>
            <a:off x="1335449" y="389473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8" name="Espace réservé du texte 17">
            <a:extLst>
              <a:ext uri="{FF2B5EF4-FFF2-40B4-BE49-F238E27FC236}">
                <a16:creationId xmlns:a16="http://schemas.microsoft.com/office/drawing/2014/main" id="{6227F425-D7E4-4B90-9761-EBF3BCC4260C}"/>
              </a:ext>
            </a:extLst>
          </p:cNvPr>
          <p:cNvSpPr>
            <a:spLocks noGrp="1"/>
          </p:cNvSpPr>
          <p:nvPr>
            <p:ph type="body" sz="quarter" idx="77"/>
          </p:nvPr>
        </p:nvSpPr>
        <p:spPr>
          <a:xfrm>
            <a:off x="1334265" y="3541327"/>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59" name="Espace réservé du texte 17">
            <a:extLst>
              <a:ext uri="{FF2B5EF4-FFF2-40B4-BE49-F238E27FC236}">
                <a16:creationId xmlns:a16="http://schemas.microsoft.com/office/drawing/2014/main" id="{7A462145-8066-42E6-AEC7-B7FFB4004F0C}"/>
              </a:ext>
            </a:extLst>
          </p:cNvPr>
          <p:cNvSpPr>
            <a:spLocks noGrp="1"/>
          </p:cNvSpPr>
          <p:nvPr>
            <p:ph type="body" sz="quarter" idx="78"/>
          </p:nvPr>
        </p:nvSpPr>
        <p:spPr>
          <a:xfrm>
            <a:off x="1335449" y="4686405"/>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60" name="Espace réservé du texte 17">
            <a:extLst>
              <a:ext uri="{FF2B5EF4-FFF2-40B4-BE49-F238E27FC236}">
                <a16:creationId xmlns:a16="http://schemas.microsoft.com/office/drawing/2014/main" id="{BDFC2A5C-1456-4E38-B7B8-53173C4D7226}"/>
              </a:ext>
            </a:extLst>
          </p:cNvPr>
          <p:cNvSpPr>
            <a:spLocks noGrp="1"/>
          </p:cNvSpPr>
          <p:nvPr>
            <p:ph type="body" sz="quarter" idx="79"/>
          </p:nvPr>
        </p:nvSpPr>
        <p:spPr>
          <a:xfrm>
            <a:off x="1334265" y="4332995"/>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61" name="Espace réservé du texte 17">
            <a:extLst>
              <a:ext uri="{FF2B5EF4-FFF2-40B4-BE49-F238E27FC236}">
                <a16:creationId xmlns:a16="http://schemas.microsoft.com/office/drawing/2014/main" id="{6F16C3B8-AA5D-4F33-B410-8B2C3BE2F2C6}"/>
              </a:ext>
            </a:extLst>
          </p:cNvPr>
          <p:cNvSpPr>
            <a:spLocks noGrp="1"/>
          </p:cNvSpPr>
          <p:nvPr>
            <p:ph type="body" sz="quarter" idx="80"/>
          </p:nvPr>
        </p:nvSpPr>
        <p:spPr>
          <a:xfrm>
            <a:off x="1335449" y="548576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62" name="Espace réservé du texte 17">
            <a:extLst>
              <a:ext uri="{FF2B5EF4-FFF2-40B4-BE49-F238E27FC236}">
                <a16:creationId xmlns:a16="http://schemas.microsoft.com/office/drawing/2014/main" id="{8C14FA2C-33DC-431E-9580-8F16A359800B}"/>
              </a:ext>
            </a:extLst>
          </p:cNvPr>
          <p:cNvSpPr>
            <a:spLocks noGrp="1"/>
          </p:cNvSpPr>
          <p:nvPr>
            <p:ph type="body" sz="quarter" idx="81"/>
          </p:nvPr>
        </p:nvSpPr>
        <p:spPr>
          <a:xfrm>
            <a:off x="1334265" y="513235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2" name="Title 1">
            <a:extLst>
              <a:ext uri="{FF2B5EF4-FFF2-40B4-BE49-F238E27FC236}">
                <a16:creationId xmlns:a16="http://schemas.microsoft.com/office/drawing/2014/main" id="{E177699B-FF9F-427C-87A3-B361DFAB50E1}"/>
              </a:ext>
            </a:extLst>
          </p:cNvPr>
          <p:cNvSpPr>
            <a:spLocks noGrp="1"/>
          </p:cNvSpPr>
          <p:nvPr>
            <p:ph type="title"/>
          </p:nvPr>
        </p:nvSpPr>
        <p:spPr>
          <a:xfrm>
            <a:off x="441600" y="710401"/>
            <a:ext cx="4731723" cy="748247"/>
          </a:xfrm>
        </p:spPr>
        <p:txBody>
          <a:bodyPr/>
          <a:lstStyle/>
          <a:p>
            <a:r>
              <a:rPr lang="en-US"/>
              <a:t>Click to edit Master title style</a:t>
            </a:r>
          </a:p>
        </p:txBody>
      </p:sp>
    </p:spTree>
    <p:extLst>
      <p:ext uri="{BB962C8B-B14F-4D97-AF65-F5344CB8AC3E}">
        <p14:creationId xmlns:p14="http://schemas.microsoft.com/office/powerpoint/2010/main" val="1137516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able of Contents Large">
    <p:bg>
      <p:bgPr>
        <a:solidFill>
          <a:srgbClr val="F5F3F8"/>
        </a:solidFill>
        <a:effectLst/>
      </p:bgPr>
    </p:bg>
    <p:spTree>
      <p:nvGrpSpPr>
        <p:cNvPr id="1" name=""/>
        <p:cNvGrpSpPr/>
        <p:nvPr/>
      </p:nvGrpSpPr>
      <p:grpSpPr>
        <a:xfrm>
          <a:off x="0" y="0"/>
          <a:ext cx="0" cy="0"/>
          <a:chOff x="0" y="0"/>
          <a:chExt cx="0" cy="0"/>
        </a:xfrm>
      </p:grpSpPr>
      <p:sp>
        <p:nvSpPr>
          <p:cNvPr id="7" name="Espace réservé du pied de page 6">
            <a:extLst>
              <a:ext uri="{FF2B5EF4-FFF2-40B4-BE49-F238E27FC236}">
                <a16:creationId xmlns:a16="http://schemas.microsoft.com/office/drawing/2014/main" id="{208746F7-3CD2-431F-B427-E3AA9BF36F6B}"/>
              </a:ext>
            </a:extLst>
          </p:cNvPr>
          <p:cNvSpPr>
            <a:spLocks noGrp="1"/>
          </p:cNvSpPr>
          <p:nvPr>
            <p:ph type="ftr" sz="quarter" idx="21"/>
          </p:nvPr>
        </p:nvSpPr>
        <p:spPr/>
        <p:txBody>
          <a:bodyPr/>
          <a:lstStyle/>
          <a:p>
            <a:r>
              <a:rPr lang="en-US" noProof="0"/>
              <a:t>1</a:t>
            </a:r>
          </a:p>
        </p:txBody>
      </p:sp>
      <p:sp>
        <p:nvSpPr>
          <p:cNvPr id="8" name="Espace réservé du numéro de diapositive 7">
            <a:extLst>
              <a:ext uri="{FF2B5EF4-FFF2-40B4-BE49-F238E27FC236}">
                <a16:creationId xmlns:a16="http://schemas.microsoft.com/office/drawing/2014/main" id="{D76DFA8B-7FBD-4F98-B6B6-233EDD2317EE}"/>
              </a:ext>
            </a:extLst>
          </p:cNvPr>
          <p:cNvSpPr>
            <a:spLocks noGrp="1"/>
          </p:cNvSpPr>
          <p:nvPr>
            <p:ph type="sldNum" sz="quarter" idx="22"/>
          </p:nvPr>
        </p:nvSpPr>
        <p:spPr/>
        <p:txBody>
          <a:bodyPr/>
          <a:lstStyle/>
          <a:p>
            <a:fld id="{6B54B0F7-55DD-40D6-B7F4-70B586885C0B}" type="slidenum">
              <a:rPr lang="en-US" noProof="0" smtClean="0"/>
              <a:pPr/>
              <a:t>‹#›</a:t>
            </a:fld>
            <a:endParaRPr lang="en-US" noProof="0"/>
          </a:p>
        </p:txBody>
      </p:sp>
      <p:cxnSp>
        <p:nvCxnSpPr>
          <p:cNvPr id="32" name="Connecteur droit 13">
            <a:extLst>
              <a:ext uri="{FF2B5EF4-FFF2-40B4-BE49-F238E27FC236}">
                <a16:creationId xmlns:a16="http://schemas.microsoft.com/office/drawing/2014/main" id="{7BC19BBF-83CB-4541-9E5A-ACB3379B1867}"/>
              </a:ext>
            </a:extLst>
          </p:cNvPr>
          <p:cNvCxnSpPr>
            <a:cxnSpLocks/>
          </p:cNvCxnSpPr>
          <p:nvPr userDrawn="1"/>
        </p:nvCxnSpPr>
        <p:spPr>
          <a:xfrm>
            <a:off x="1770509" y="1864891"/>
            <a:ext cx="0" cy="4356100"/>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80" name="Connecteur droit 13">
            <a:extLst>
              <a:ext uri="{FF2B5EF4-FFF2-40B4-BE49-F238E27FC236}">
                <a16:creationId xmlns:a16="http://schemas.microsoft.com/office/drawing/2014/main" id="{85FA77DC-6A39-4C5E-A7D7-DB530C4F2170}"/>
              </a:ext>
            </a:extLst>
          </p:cNvPr>
          <p:cNvCxnSpPr>
            <a:cxnSpLocks/>
          </p:cNvCxnSpPr>
          <p:nvPr userDrawn="1"/>
        </p:nvCxnSpPr>
        <p:spPr>
          <a:xfrm>
            <a:off x="7256625" y="1864891"/>
            <a:ext cx="0" cy="4356100"/>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96" name="Espace réservé du graphique SmartArt 11">
            <a:extLst>
              <a:ext uri="{FF2B5EF4-FFF2-40B4-BE49-F238E27FC236}">
                <a16:creationId xmlns:a16="http://schemas.microsoft.com/office/drawing/2014/main" id="{23BA7E43-84CF-486A-BB7B-AD1F2F009C79}"/>
              </a:ext>
            </a:extLst>
          </p:cNvPr>
          <p:cNvSpPr>
            <a:spLocks noGrp="1" noChangeAspect="1"/>
          </p:cNvSpPr>
          <p:nvPr>
            <p:ph type="dgm" sz="quarter" idx="14"/>
          </p:nvPr>
        </p:nvSpPr>
        <p:spPr>
          <a:xfrm>
            <a:off x="1736092" y="2095106"/>
            <a:ext cx="70019" cy="6951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a:t>Click icon to add SmartArt graphic</a:t>
            </a:r>
            <a:endParaRPr lang="fr-FR"/>
          </a:p>
        </p:txBody>
      </p:sp>
      <p:sp>
        <p:nvSpPr>
          <p:cNvPr id="97" name="Espace réservé du texte 17">
            <a:extLst>
              <a:ext uri="{FF2B5EF4-FFF2-40B4-BE49-F238E27FC236}">
                <a16:creationId xmlns:a16="http://schemas.microsoft.com/office/drawing/2014/main" id="{9CDF02F4-4E8C-4E89-B7C0-915F018992FE}"/>
              </a:ext>
            </a:extLst>
          </p:cNvPr>
          <p:cNvSpPr>
            <a:spLocks noGrp="1"/>
          </p:cNvSpPr>
          <p:nvPr>
            <p:ph type="body" sz="quarter" idx="26" hasCustomPrompt="1"/>
          </p:nvPr>
        </p:nvSpPr>
        <p:spPr>
          <a:xfrm>
            <a:off x="1143071" y="1960151"/>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99" name="Espace réservé du texte 17">
            <a:extLst>
              <a:ext uri="{FF2B5EF4-FFF2-40B4-BE49-F238E27FC236}">
                <a16:creationId xmlns:a16="http://schemas.microsoft.com/office/drawing/2014/main" id="{E9841E24-6A28-4ABC-A6CA-596885012B8B}"/>
              </a:ext>
            </a:extLst>
          </p:cNvPr>
          <p:cNvSpPr>
            <a:spLocks noGrp="1"/>
          </p:cNvSpPr>
          <p:nvPr>
            <p:ph type="body" sz="quarter" idx="28" hasCustomPrompt="1"/>
          </p:nvPr>
        </p:nvSpPr>
        <p:spPr>
          <a:xfrm>
            <a:off x="1143071" y="2753672"/>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01" name="Espace réservé du texte 17">
            <a:extLst>
              <a:ext uri="{FF2B5EF4-FFF2-40B4-BE49-F238E27FC236}">
                <a16:creationId xmlns:a16="http://schemas.microsoft.com/office/drawing/2014/main" id="{E6201C6B-3D61-415D-A81D-394F193593E8}"/>
              </a:ext>
            </a:extLst>
          </p:cNvPr>
          <p:cNvSpPr>
            <a:spLocks noGrp="1"/>
          </p:cNvSpPr>
          <p:nvPr>
            <p:ph type="body" sz="quarter" idx="31" hasCustomPrompt="1"/>
          </p:nvPr>
        </p:nvSpPr>
        <p:spPr>
          <a:xfrm>
            <a:off x="1143071" y="3541323"/>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03" name="Espace réservé du texte 17">
            <a:extLst>
              <a:ext uri="{FF2B5EF4-FFF2-40B4-BE49-F238E27FC236}">
                <a16:creationId xmlns:a16="http://schemas.microsoft.com/office/drawing/2014/main" id="{E49EEF33-C71E-40D1-9265-9BA472F3F6C0}"/>
              </a:ext>
            </a:extLst>
          </p:cNvPr>
          <p:cNvSpPr>
            <a:spLocks noGrp="1"/>
          </p:cNvSpPr>
          <p:nvPr>
            <p:ph type="body" sz="quarter" idx="33" hasCustomPrompt="1"/>
          </p:nvPr>
        </p:nvSpPr>
        <p:spPr>
          <a:xfrm>
            <a:off x="1143071" y="4334844"/>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05" name="Espace réservé du texte 17">
            <a:extLst>
              <a:ext uri="{FF2B5EF4-FFF2-40B4-BE49-F238E27FC236}">
                <a16:creationId xmlns:a16="http://schemas.microsoft.com/office/drawing/2014/main" id="{C11A4F59-2FB0-4630-BFDA-22FD2B557649}"/>
              </a:ext>
            </a:extLst>
          </p:cNvPr>
          <p:cNvSpPr>
            <a:spLocks noGrp="1"/>
          </p:cNvSpPr>
          <p:nvPr>
            <p:ph type="body" sz="quarter" idx="36" hasCustomPrompt="1"/>
          </p:nvPr>
        </p:nvSpPr>
        <p:spPr>
          <a:xfrm>
            <a:off x="1143071" y="5128365"/>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17" name="Espace réservé du texte 17">
            <a:extLst>
              <a:ext uri="{FF2B5EF4-FFF2-40B4-BE49-F238E27FC236}">
                <a16:creationId xmlns:a16="http://schemas.microsoft.com/office/drawing/2014/main" id="{BC549DD2-19EC-48CD-B888-45BB704C4174}"/>
              </a:ext>
            </a:extLst>
          </p:cNvPr>
          <p:cNvSpPr>
            <a:spLocks noGrp="1"/>
          </p:cNvSpPr>
          <p:nvPr>
            <p:ph type="body" sz="quarter" idx="55" hasCustomPrompt="1"/>
          </p:nvPr>
        </p:nvSpPr>
        <p:spPr>
          <a:xfrm>
            <a:off x="6628593" y="1960151"/>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19" name="Espace réservé du texte 17">
            <a:extLst>
              <a:ext uri="{FF2B5EF4-FFF2-40B4-BE49-F238E27FC236}">
                <a16:creationId xmlns:a16="http://schemas.microsoft.com/office/drawing/2014/main" id="{3F60EFF9-C152-4B38-A6F0-B6187C82AB3A}"/>
              </a:ext>
            </a:extLst>
          </p:cNvPr>
          <p:cNvSpPr>
            <a:spLocks noGrp="1"/>
          </p:cNvSpPr>
          <p:nvPr>
            <p:ph type="body" sz="quarter" idx="57" hasCustomPrompt="1"/>
          </p:nvPr>
        </p:nvSpPr>
        <p:spPr>
          <a:xfrm>
            <a:off x="6628593" y="2753672"/>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21" name="Espace réservé du texte 17">
            <a:extLst>
              <a:ext uri="{FF2B5EF4-FFF2-40B4-BE49-F238E27FC236}">
                <a16:creationId xmlns:a16="http://schemas.microsoft.com/office/drawing/2014/main" id="{79245E80-9388-4650-8049-250CA8CADB14}"/>
              </a:ext>
            </a:extLst>
          </p:cNvPr>
          <p:cNvSpPr>
            <a:spLocks noGrp="1"/>
          </p:cNvSpPr>
          <p:nvPr>
            <p:ph type="body" sz="quarter" idx="59" hasCustomPrompt="1"/>
          </p:nvPr>
        </p:nvSpPr>
        <p:spPr>
          <a:xfrm>
            <a:off x="6628593" y="3541323"/>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23" name="Espace réservé du texte 17">
            <a:extLst>
              <a:ext uri="{FF2B5EF4-FFF2-40B4-BE49-F238E27FC236}">
                <a16:creationId xmlns:a16="http://schemas.microsoft.com/office/drawing/2014/main" id="{38029C0C-186F-4AA6-979B-ED3F5FBAE0CE}"/>
              </a:ext>
            </a:extLst>
          </p:cNvPr>
          <p:cNvSpPr>
            <a:spLocks noGrp="1"/>
          </p:cNvSpPr>
          <p:nvPr>
            <p:ph type="body" sz="quarter" idx="61" hasCustomPrompt="1"/>
          </p:nvPr>
        </p:nvSpPr>
        <p:spPr>
          <a:xfrm>
            <a:off x="6628593" y="4334844"/>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25" name="Espace réservé du texte 17">
            <a:extLst>
              <a:ext uri="{FF2B5EF4-FFF2-40B4-BE49-F238E27FC236}">
                <a16:creationId xmlns:a16="http://schemas.microsoft.com/office/drawing/2014/main" id="{59A7AD2F-F568-4503-8FF8-3611A660ED34}"/>
              </a:ext>
            </a:extLst>
          </p:cNvPr>
          <p:cNvSpPr>
            <a:spLocks noGrp="1"/>
          </p:cNvSpPr>
          <p:nvPr>
            <p:ph type="body" sz="quarter" idx="63" hasCustomPrompt="1"/>
          </p:nvPr>
        </p:nvSpPr>
        <p:spPr>
          <a:xfrm>
            <a:off x="6628593" y="5128365"/>
            <a:ext cx="517952" cy="563307"/>
          </a:xfrm>
        </p:spPr>
        <p:txBody>
          <a:bodyPr/>
          <a:lstStyle>
            <a:lvl1pPr>
              <a:lnSpc>
                <a:spcPct val="90000"/>
              </a:lnSpc>
              <a:spcBef>
                <a:spcPts val="800"/>
              </a:spcBef>
              <a:defRPr lang="en-US" sz="2133"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959976">
              <a:lnSpc>
                <a:spcPct val="90000"/>
              </a:lnSpc>
              <a:spcBef>
                <a:spcPts val="400"/>
              </a:spcBef>
              <a:defRPr lang="fr-FR" sz="933"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267" b="0" i="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959976">
              <a:lnSpc>
                <a:spcPct val="90000"/>
              </a:lnSpc>
              <a:spcBef>
                <a:spcPts val="400"/>
              </a:spcBef>
              <a:defRPr lang="fr-FR" sz="933"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00</a:t>
            </a:r>
          </a:p>
        </p:txBody>
      </p:sp>
      <p:sp>
        <p:nvSpPr>
          <p:cNvPr id="171" name="Espace réservé du texte 17">
            <a:extLst>
              <a:ext uri="{FF2B5EF4-FFF2-40B4-BE49-F238E27FC236}">
                <a16:creationId xmlns:a16="http://schemas.microsoft.com/office/drawing/2014/main" id="{F76009EF-0F43-4873-91C8-26C6B0F441B3}"/>
              </a:ext>
            </a:extLst>
          </p:cNvPr>
          <p:cNvSpPr>
            <a:spLocks noGrp="1"/>
          </p:cNvSpPr>
          <p:nvPr>
            <p:ph type="body" sz="quarter" idx="83"/>
          </p:nvPr>
        </p:nvSpPr>
        <p:spPr>
          <a:xfrm>
            <a:off x="2035303" y="231140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2" name="Espace réservé du texte 17">
            <a:extLst>
              <a:ext uri="{FF2B5EF4-FFF2-40B4-BE49-F238E27FC236}">
                <a16:creationId xmlns:a16="http://schemas.microsoft.com/office/drawing/2014/main" id="{992C4267-8843-489C-BDA2-A7781B549C30}"/>
              </a:ext>
            </a:extLst>
          </p:cNvPr>
          <p:cNvSpPr>
            <a:spLocks noGrp="1"/>
          </p:cNvSpPr>
          <p:nvPr>
            <p:ph type="body" sz="quarter" idx="84"/>
          </p:nvPr>
        </p:nvSpPr>
        <p:spPr>
          <a:xfrm>
            <a:off x="2034119" y="195799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3" name="Espace réservé du texte 17">
            <a:extLst>
              <a:ext uri="{FF2B5EF4-FFF2-40B4-BE49-F238E27FC236}">
                <a16:creationId xmlns:a16="http://schemas.microsoft.com/office/drawing/2014/main" id="{9CA0A737-645E-4692-BFD7-8713830985A3}"/>
              </a:ext>
            </a:extLst>
          </p:cNvPr>
          <p:cNvSpPr>
            <a:spLocks noGrp="1"/>
          </p:cNvSpPr>
          <p:nvPr>
            <p:ph type="body" sz="quarter" idx="85"/>
          </p:nvPr>
        </p:nvSpPr>
        <p:spPr>
          <a:xfrm>
            <a:off x="2035303" y="311106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4" name="Espace réservé du texte 17">
            <a:extLst>
              <a:ext uri="{FF2B5EF4-FFF2-40B4-BE49-F238E27FC236}">
                <a16:creationId xmlns:a16="http://schemas.microsoft.com/office/drawing/2014/main" id="{EA07FC7D-0F48-467E-8265-8D2A4C7B25A5}"/>
              </a:ext>
            </a:extLst>
          </p:cNvPr>
          <p:cNvSpPr>
            <a:spLocks noGrp="1"/>
          </p:cNvSpPr>
          <p:nvPr>
            <p:ph type="body" sz="quarter" idx="86"/>
          </p:nvPr>
        </p:nvSpPr>
        <p:spPr>
          <a:xfrm>
            <a:off x="2034119" y="2757656"/>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5" name="Espace réservé du texte 17">
            <a:extLst>
              <a:ext uri="{FF2B5EF4-FFF2-40B4-BE49-F238E27FC236}">
                <a16:creationId xmlns:a16="http://schemas.microsoft.com/office/drawing/2014/main" id="{DABC94A2-3D6D-4C3B-99A1-FC80D5B47E01}"/>
              </a:ext>
            </a:extLst>
          </p:cNvPr>
          <p:cNvSpPr>
            <a:spLocks noGrp="1"/>
          </p:cNvSpPr>
          <p:nvPr>
            <p:ph type="body" sz="quarter" idx="87"/>
          </p:nvPr>
        </p:nvSpPr>
        <p:spPr>
          <a:xfrm>
            <a:off x="2035303" y="389473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6" name="Espace réservé du texte 17">
            <a:extLst>
              <a:ext uri="{FF2B5EF4-FFF2-40B4-BE49-F238E27FC236}">
                <a16:creationId xmlns:a16="http://schemas.microsoft.com/office/drawing/2014/main" id="{B4BCF212-97F3-4F17-A4AF-E597DA1C4089}"/>
              </a:ext>
            </a:extLst>
          </p:cNvPr>
          <p:cNvSpPr>
            <a:spLocks noGrp="1"/>
          </p:cNvSpPr>
          <p:nvPr>
            <p:ph type="body" sz="quarter" idx="88"/>
          </p:nvPr>
        </p:nvSpPr>
        <p:spPr>
          <a:xfrm>
            <a:off x="2034119" y="3541327"/>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7" name="Espace réservé du texte 17">
            <a:extLst>
              <a:ext uri="{FF2B5EF4-FFF2-40B4-BE49-F238E27FC236}">
                <a16:creationId xmlns:a16="http://schemas.microsoft.com/office/drawing/2014/main" id="{F13BA32F-5E1A-4B20-A528-9672446426DC}"/>
              </a:ext>
            </a:extLst>
          </p:cNvPr>
          <p:cNvSpPr>
            <a:spLocks noGrp="1"/>
          </p:cNvSpPr>
          <p:nvPr>
            <p:ph type="body" sz="quarter" idx="89"/>
          </p:nvPr>
        </p:nvSpPr>
        <p:spPr>
          <a:xfrm>
            <a:off x="2035303" y="4686405"/>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8" name="Espace réservé du texte 17">
            <a:extLst>
              <a:ext uri="{FF2B5EF4-FFF2-40B4-BE49-F238E27FC236}">
                <a16:creationId xmlns:a16="http://schemas.microsoft.com/office/drawing/2014/main" id="{920DB0B3-FD86-49D8-8F01-632DB0B0FF76}"/>
              </a:ext>
            </a:extLst>
          </p:cNvPr>
          <p:cNvSpPr>
            <a:spLocks noGrp="1"/>
          </p:cNvSpPr>
          <p:nvPr>
            <p:ph type="body" sz="quarter" idx="90"/>
          </p:nvPr>
        </p:nvSpPr>
        <p:spPr>
          <a:xfrm>
            <a:off x="2034119" y="4332995"/>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79" name="Espace réservé du texte 17">
            <a:extLst>
              <a:ext uri="{FF2B5EF4-FFF2-40B4-BE49-F238E27FC236}">
                <a16:creationId xmlns:a16="http://schemas.microsoft.com/office/drawing/2014/main" id="{4D5C3EB0-17A1-481A-8460-030803714A3D}"/>
              </a:ext>
            </a:extLst>
          </p:cNvPr>
          <p:cNvSpPr>
            <a:spLocks noGrp="1"/>
          </p:cNvSpPr>
          <p:nvPr>
            <p:ph type="body" sz="quarter" idx="91"/>
          </p:nvPr>
        </p:nvSpPr>
        <p:spPr>
          <a:xfrm>
            <a:off x="2035303" y="548576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80" name="Espace réservé du texte 17">
            <a:extLst>
              <a:ext uri="{FF2B5EF4-FFF2-40B4-BE49-F238E27FC236}">
                <a16:creationId xmlns:a16="http://schemas.microsoft.com/office/drawing/2014/main" id="{0BC088B8-2A7D-4727-84F1-67BE7254C140}"/>
              </a:ext>
            </a:extLst>
          </p:cNvPr>
          <p:cNvSpPr>
            <a:spLocks noGrp="1"/>
          </p:cNvSpPr>
          <p:nvPr>
            <p:ph type="body" sz="quarter" idx="92"/>
          </p:nvPr>
        </p:nvSpPr>
        <p:spPr>
          <a:xfrm>
            <a:off x="2034119" y="513235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1" name="Espace réservé du texte 17">
            <a:extLst>
              <a:ext uri="{FF2B5EF4-FFF2-40B4-BE49-F238E27FC236}">
                <a16:creationId xmlns:a16="http://schemas.microsoft.com/office/drawing/2014/main" id="{5599C94B-1830-4681-A21C-C4AE3554868C}"/>
              </a:ext>
            </a:extLst>
          </p:cNvPr>
          <p:cNvSpPr>
            <a:spLocks noGrp="1"/>
          </p:cNvSpPr>
          <p:nvPr>
            <p:ph type="body" sz="quarter" idx="93"/>
          </p:nvPr>
        </p:nvSpPr>
        <p:spPr>
          <a:xfrm>
            <a:off x="7521417" y="231140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2" name="Espace réservé du texte 17">
            <a:extLst>
              <a:ext uri="{FF2B5EF4-FFF2-40B4-BE49-F238E27FC236}">
                <a16:creationId xmlns:a16="http://schemas.microsoft.com/office/drawing/2014/main" id="{81F4A82C-0719-446F-8204-BD600D39DFA6}"/>
              </a:ext>
            </a:extLst>
          </p:cNvPr>
          <p:cNvSpPr>
            <a:spLocks noGrp="1"/>
          </p:cNvSpPr>
          <p:nvPr>
            <p:ph type="body" sz="quarter" idx="94"/>
          </p:nvPr>
        </p:nvSpPr>
        <p:spPr>
          <a:xfrm>
            <a:off x="7520233" y="195799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3" name="Espace réservé du texte 17">
            <a:extLst>
              <a:ext uri="{FF2B5EF4-FFF2-40B4-BE49-F238E27FC236}">
                <a16:creationId xmlns:a16="http://schemas.microsoft.com/office/drawing/2014/main" id="{EF8088A7-1D02-466E-84F0-04D764E0DC4A}"/>
              </a:ext>
            </a:extLst>
          </p:cNvPr>
          <p:cNvSpPr>
            <a:spLocks noGrp="1"/>
          </p:cNvSpPr>
          <p:nvPr>
            <p:ph type="body" sz="quarter" idx="95"/>
          </p:nvPr>
        </p:nvSpPr>
        <p:spPr>
          <a:xfrm>
            <a:off x="7521417" y="311106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4" name="Espace réservé du texte 17">
            <a:extLst>
              <a:ext uri="{FF2B5EF4-FFF2-40B4-BE49-F238E27FC236}">
                <a16:creationId xmlns:a16="http://schemas.microsoft.com/office/drawing/2014/main" id="{134577A3-254A-436C-A36C-9D09814B41BB}"/>
              </a:ext>
            </a:extLst>
          </p:cNvPr>
          <p:cNvSpPr>
            <a:spLocks noGrp="1"/>
          </p:cNvSpPr>
          <p:nvPr>
            <p:ph type="body" sz="quarter" idx="96"/>
          </p:nvPr>
        </p:nvSpPr>
        <p:spPr>
          <a:xfrm>
            <a:off x="7520233" y="2757656"/>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5" name="Espace réservé du texte 17">
            <a:extLst>
              <a:ext uri="{FF2B5EF4-FFF2-40B4-BE49-F238E27FC236}">
                <a16:creationId xmlns:a16="http://schemas.microsoft.com/office/drawing/2014/main" id="{694AA9F3-9F80-43B9-A7BA-A659EBF77CF5}"/>
              </a:ext>
            </a:extLst>
          </p:cNvPr>
          <p:cNvSpPr>
            <a:spLocks noGrp="1"/>
          </p:cNvSpPr>
          <p:nvPr>
            <p:ph type="body" sz="quarter" idx="97"/>
          </p:nvPr>
        </p:nvSpPr>
        <p:spPr>
          <a:xfrm>
            <a:off x="7521417" y="3894737"/>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6" name="Espace réservé du texte 17">
            <a:extLst>
              <a:ext uri="{FF2B5EF4-FFF2-40B4-BE49-F238E27FC236}">
                <a16:creationId xmlns:a16="http://schemas.microsoft.com/office/drawing/2014/main" id="{3123C134-847A-48A6-8622-283EBB3AFAB9}"/>
              </a:ext>
            </a:extLst>
          </p:cNvPr>
          <p:cNvSpPr>
            <a:spLocks noGrp="1"/>
          </p:cNvSpPr>
          <p:nvPr>
            <p:ph type="body" sz="quarter" idx="98"/>
          </p:nvPr>
        </p:nvSpPr>
        <p:spPr>
          <a:xfrm>
            <a:off x="7520233" y="3541327"/>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7" name="Espace réservé du texte 17">
            <a:extLst>
              <a:ext uri="{FF2B5EF4-FFF2-40B4-BE49-F238E27FC236}">
                <a16:creationId xmlns:a16="http://schemas.microsoft.com/office/drawing/2014/main" id="{EF32F629-964F-4E14-B1A1-6D678560527F}"/>
              </a:ext>
            </a:extLst>
          </p:cNvPr>
          <p:cNvSpPr>
            <a:spLocks noGrp="1"/>
          </p:cNvSpPr>
          <p:nvPr>
            <p:ph type="body" sz="quarter" idx="99"/>
          </p:nvPr>
        </p:nvSpPr>
        <p:spPr>
          <a:xfrm>
            <a:off x="7521417" y="4686405"/>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8" name="Espace réservé du texte 17">
            <a:extLst>
              <a:ext uri="{FF2B5EF4-FFF2-40B4-BE49-F238E27FC236}">
                <a16:creationId xmlns:a16="http://schemas.microsoft.com/office/drawing/2014/main" id="{A0F44CD8-F3DD-47F9-9C0A-6B207499E86A}"/>
              </a:ext>
            </a:extLst>
          </p:cNvPr>
          <p:cNvSpPr>
            <a:spLocks noGrp="1"/>
          </p:cNvSpPr>
          <p:nvPr>
            <p:ph type="body" sz="quarter" idx="100"/>
          </p:nvPr>
        </p:nvSpPr>
        <p:spPr>
          <a:xfrm>
            <a:off x="7520233" y="4332995"/>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199" name="Espace réservé du texte 17">
            <a:extLst>
              <a:ext uri="{FF2B5EF4-FFF2-40B4-BE49-F238E27FC236}">
                <a16:creationId xmlns:a16="http://schemas.microsoft.com/office/drawing/2014/main" id="{816D3008-850F-471B-9C7E-0D97399B5925}"/>
              </a:ext>
            </a:extLst>
          </p:cNvPr>
          <p:cNvSpPr>
            <a:spLocks noGrp="1"/>
          </p:cNvSpPr>
          <p:nvPr>
            <p:ph type="body" sz="quarter" idx="101"/>
          </p:nvPr>
        </p:nvSpPr>
        <p:spPr>
          <a:xfrm>
            <a:off x="7521417" y="5485760"/>
            <a:ext cx="3839059" cy="205912"/>
          </a:xfrm>
        </p:spPr>
        <p:txBody>
          <a:bodyPr/>
          <a:lstStyle>
            <a:lvl1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1067" b="0" i="0" kern="1200" cap="all"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1067" b="0" i="0" cap="all">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1067"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200" name="Espace réservé du texte 17">
            <a:extLst>
              <a:ext uri="{FF2B5EF4-FFF2-40B4-BE49-F238E27FC236}">
                <a16:creationId xmlns:a16="http://schemas.microsoft.com/office/drawing/2014/main" id="{D3020D71-C5F3-42BA-8874-B40E24DB7F68}"/>
              </a:ext>
            </a:extLst>
          </p:cNvPr>
          <p:cNvSpPr>
            <a:spLocks noGrp="1"/>
          </p:cNvSpPr>
          <p:nvPr>
            <p:ph type="body" sz="quarter" idx="102"/>
          </p:nvPr>
        </p:nvSpPr>
        <p:spPr>
          <a:xfrm>
            <a:off x="7520233" y="5132350"/>
            <a:ext cx="3839059" cy="323309"/>
          </a:xfrm>
        </p:spPr>
        <p:txBody>
          <a:bodyPr/>
          <a:lstStyle>
            <a:lvl1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a:lnSpc>
                <a:spcPct val="90000"/>
              </a:lnSpc>
              <a:spcBef>
                <a:spcPts val="400"/>
              </a:spcBef>
              <a:buFont typeface="Arial" panose="020B0604020202020204" pitchFamily="34" charset="0"/>
              <a:buNone/>
              <a:defRPr lang="fr-FR" sz="2133"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a:lnSpc>
                <a:spcPct val="90000"/>
              </a:lnSpc>
              <a:spcBef>
                <a:spcPts val="800"/>
              </a:spcBef>
              <a:defRPr sz="2133" b="0" i="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nSpc>
                <a:spcPct val="90000"/>
              </a:lnSpc>
              <a:spcBef>
                <a:spcPts val="400"/>
              </a:spcBef>
              <a:defRPr lang="fr-FR" sz="2133"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stStyle>
          <a:p>
            <a:pPr lvl="0"/>
            <a:r>
              <a:rPr lang="en-US" noProof="0"/>
              <a:t>Click to edit Master text styles</a:t>
            </a:r>
          </a:p>
        </p:txBody>
      </p:sp>
      <p:sp>
        <p:nvSpPr>
          <p:cNvPr id="3" name="Title 2">
            <a:extLst>
              <a:ext uri="{FF2B5EF4-FFF2-40B4-BE49-F238E27FC236}">
                <a16:creationId xmlns:a16="http://schemas.microsoft.com/office/drawing/2014/main" id="{83399648-618D-47E8-91C9-BB5481D98929}"/>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7905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Contenu 1 colon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8367" y="360012"/>
            <a:ext cx="11226800" cy="526640"/>
          </a:xfrm>
        </p:spPr>
        <p:txBody>
          <a:bodyPr/>
          <a:lstStyle>
            <a:lvl1pPr>
              <a:defRPr/>
            </a:lvl1pPr>
          </a:lstStyle>
          <a:p>
            <a:r>
              <a:rPr lang="en-US" noProof="0"/>
              <a:t>Text slide - 1 column, 28 </a:t>
            </a:r>
            <a:r>
              <a:rPr lang="en-US" noProof="0" err="1"/>
              <a:t>pts</a:t>
            </a:r>
            <a:endParaRPr lang="en-US" noProof="0"/>
          </a:p>
        </p:txBody>
      </p:sp>
      <p:sp>
        <p:nvSpPr>
          <p:cNvPr id="8" name="Content Placeholder 2"/>
          <p:cNvSpPr>
            <a:spLocks noGrp="1"/>
          </p:cNvSpPr>
          <p:nvPr>
            <p:ph idx="13" hasCustomPrompt="1"/>
          </p:nvPr>
        </p:nvSpPr>
        <p:spPr>
          <a:xfrm>
            <a:off x="478366" y="1777407"/>
            <a:ext cx="11226801" cy="4483693"/>
          </a:xfrm>
        </p:spPr>
        <p:txBody>
          <a:bodyPr/>
          <a:lstStyle>
            <a:lvl1pPr>
              <a:defRPr baseline="0"/>
            </a:lvl1pPr>
            <a:lvl3pPr marL="537620" indent="-177796">
              <a:buFont typeface="Arial" charset="0"/>
              <a:buChar char="•"/>
              <a:tabLst/>
              <a:defRPr/>
            </a:lvl3pPr>
          </a:lstStyle>
          <a:p>
            <a:pPr lvl="0"/>
            <a:r>
              <a:rPr lang="en-US" noProof="0"/>
              <a:t>Text 1st level, 18 </a:t>
            </a:r>
            <a:r>
              <a:rPr lang="en-US" noProof="0" err="1"/>
              <a:t>pts</a:t>
            </a:r>
            <a:endParaRPr lang="en-US" noProof="0"/>
          </a:p>
          <a:p>
            <a:pPr lvl="1"/>
            <a:r>
              <a:rPr lang="en-US" noProof="0"/>
              <a:t>Text 2nd level, 16 </a:t>
            </a:r>
            <a:r>
              <a:rPr lang="en-US" noProof="0" err="1"/>
              <a:t>pts</a:t>
            </a:r>
            <a:endParaRPr lang="en-US" noProof="0"/>
          </a:p>
          <a:p>
            <a:pPr lvl="2"/>
            <a:r>
              <a:rPr lang="en-US" noProof="0"/>
              <a:t>Text 3rd level, 14 </a:t>
            </a:r>
            <a:r>
              <a:rPr lang="en-US" noProof="0" err="1"/>
              <a:t>pts</a:t>
            </a:r>
            <a:endParaRPr lang="en-US" noProof="0"/>
          </a:p>
        </p:txBody>
      </p:sp>
      <p:sp>
        <p:nvSpPr>
          <p:cNvPr id="31" name="Content Placeholder 2"/>
          <p:cNvSpPr>
            <a:spLocks noGrp="1"/>
          </p:cNvSpPr>
          <p:nvPr>
            <p:ph idx="17" hasCustomPrompt="1"/>
          </p:nvPr>
        </p:nvSpPr>
        <p:spPr>
          <a:xfrm>
            <a:off x="478366" y="950401"/>
            <a:ext cx="11226801" cy="465508"/>
          </a:xfrm>
        </p:spPr>
        <p:txBody>
          <a:bodyPr/>
          <a:lstStyle>
            <a:lvl1pPr marL="0" indent="0">
              <a:buNone/>
              <a:defRPr sz="2933" b="0" baseline="0">
                <a:solidFill>
                  <a:schemeClr val="tx1"/>
                </a:solidFill>
              </a:defRPr>
            </a:lvl1pPr>
            <a:lvl2pPr marL="355591" indent="0">
              <a:buNone/>
              <a:defRPr/>
            </a:lvl2pPr>
            <a:lvl3pPr marL="914377" indent="0">
              <a:buNone/>
              <a:defRPr/>
            </a:lvl3pPr>
            <a:lvl4pPr marL="1371566" indent="0">
              <a:buNone/>
              <a:defRPr/>
            </a:lvl4pPr>
            <a:lvl5pPr marL="1828754" indent="0">
              <a:buNone/>
              <a:defRPr/>
            </a:lvl5pPr>
          </a:lstStyle>
          <a:p>
            <a:pPr lvl="0"/>
            <a:r>
              <a:rPr lang="en-US" noProof="0"/>
              <a:t>Subtitle, 22 </a:t>
            </a:r>
            <a:r>
              <a:rPr lang="en-US" noProof="0" err="1"/>
              <a:t>pts</a:t>
            </a:r>
            <a:endParaRPr lang="en-US" noProof="0"/>
          </a:p>
        </p:txBody>
      </p:sp>
    </p:spTree>
    <p:extLst>
      <p:ext uri="{BB962C8B-B14F-4D97-AF65-F5344CB8AC3E}">
        <p14:creationId xmlns:p14="http://schemas.microsoft.com/office/powerpoint/2010/main" val="3106102152"/>
      </p:ext>
    </p:extLst>
  </p:cSld>
  <p:clrMapOvr>
    <a:masterClrMapping/>
  </p:clrMapOvr>
  <p:extLst>
    <p:ext uri="{DCECCB84-F9BA-43D5-87BE-67443E8EF086}">
      <p15:sldGuideLst xmlns:p15="http://schemas.microsoft.com/office/powerpoint/2012/main">
        <p15:guide id="1" orient="horz" pos="3140">
          <p15:clr>
            <a:srgbClr val="FBAE40"/>
          </p15:clr>
        </p15:guide>
        <p15:guide id="2" orient="horz" pos="3094">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Chapter (Light)">
    <p:spTree>
      <p:nvGrpSpPr>
        <p:cNvPr id="1" name=""/>
        <p:cNvGrpSpPr/>
        <p:nvPr/>
      </p:nvGrpSpPr>
      <p:grpSpPr>
        <a:xfrm>
          <a:off x="0" y="0"/>
          <a:ext cx="0" cy="0"/>
          <a:chOff x="0" y="0"/>
          <a:chExt cx="0" cy="0"/>
        </a:xfrm>
      </p:grpSpPr>
      <p:pic>
        <p:nvPicPr>
          <p:cNvPr id="5" name="Graphique 4">
            <a:extLst>
              <a:ext uri="{FF2B5EF4-FFF2-40B4-BE49-F238E27FC236}">
                <a16:creationId xmlns:a16="http://schemas.microsoft.com/office/drawing/2014/main" id="{D97075C2-D640-40B7-B715-DE36BBB3FC4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9498963" y="4159250"/>
            <a:ext cx="1271271" cy="1257300"/>
          </a:xfrm>
          <a:prstGeom prst="rect">
            <a:avLst/>
          </a:prstGeom>
        </p:spPr>
      </p:pic>
      <p:sp>
        <p:nvSpPr>
          <p:cNvPr id="7" name="Espace réservé du texte 17">
            <a:extLst>
              <a:ext uri="{FF2B5EF4-FFF2-40B4-BE49-F238E27FC236}">
                <a16:creationId xmlns:a16="http://schemas.microsoft.com/office/drawing/2014/main" id="{1CE40FF4-616D-467E-AEDB-B9934FB2C80A}"/>
              </a:ext>
            </a:extLst>
          </p:cNvPr>
          <p:cNvSpPr>
            <a:spLocks noGrp="1"/>
          </p:cNvSpPr>
          <p:nvPr>
            <p:ph type="body" sz="quarter" idx="22" hasCustomPrompt="1"/>
          </p:nvPr>
        </p:nvSpPr>
        <p:spPr>
          <a:xfrm>
            <a:off x="1158241" y="3020997"/>
            <a:ext cx="1118105" cy="443199"/>
          </a:xfrm>
        </p:spPr>
        <p:txBody>
          <a:bodyPr vert="horz" lIns="0" tIns="0" rIns="0" bIns="0" rtlCol="0">
            <a:noAutofit/>
          </a:bodyPr>
          <a:lstStyle>
            <a:lvl1pPr>
              <a:defRPr lang="en-US" sz="3200" b="1" noProof="0" dirty="0">
                <a:solidFill>
                  <a:schemeClr val="tx1"/>
                </a:solidFill>
              </a:defRPr>
            </a:lvl1pPr>
          </a:lstStyle>
          <a:p>
            <a:pPr lvl="0" algn="r">
              <a:lnSpc>
                <a:spcPct val="90000"/>
              </a:lnSpc>
            </a:pPr>
            <a:r>
              <a:rPr lang="en-US" noProof="0"/>
              <a:t>00</a:t>
            </a:r>
          </a:p>
        </p:txBody>
      </p:sp>
      <p:sp>
        <p:nvSpPr>
          <p:cNvPr id="8" name="Espace réservé du texte 17">
            <a:extLst>
              <a:ext uri="{FF2B5EF4-FFF2-40B4-BE49-F238E27FC236}">
                <a16:creationId xmlns:a16="http://schemas.microsoft.com/office/drawing/2014/main" id="{2C7B456D-17FA-4CA6-A94C-1F15CC23B221}"/>
              </a:ext>
            </a:extLst>
          </p:cNvPr>
          <p:cNvSpPr>
            <a:spLocks noGrp="1"/>
          </p:cNvSpPr>
          <p:nvPr>
            <p:ph type="body" sz="quarter" idx="23"/>
          </p:nvPr>
        </p:nvSpPr>
        <p:spPr>
          <a:xfrm>
            <a:off x="2679091" y="3020997"/>
            <a:ext cx="6517348" cy="443199"/>
          </a:xfrm>
        </p:spPr>
        <p:txBody>
          <a:bodyPr/>
          <a:lstStyle>
            <a:lvl1pPr>
              <a:lnSpc>
                <a:spcPct val="90000"/>
              </a:lnSpc>
              <a:defRPr lang="fr-FR" sz="3200" b="1" i="0" kern="1200" dirty="0" err="1">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
        <p:nvSpPr>
          <p:cNvPr id="9" name="Espace réservé du texte 17">
            <a:extLst>
              <a:ext uri="{FF2B5EF4-FFF2-40B4-BE49-F238E27FC236}">
                <a16:creationId xmlns:a16="http://schemas.microsoft.com/office/drawing/2014/main" id="{A4BDC3FC-500C-4A36-AFD2-52224706F782}"/>
              </a:ext>
            </a:extLst>
          </p:cNvPr>
          <p:cNvSpPr>
            <a:spLocks noGrp="1"/>
          </p:cNvSpPr>
          <p:nvPr>
            <p:ph type="body" sz="quarter" idx="24"/>
          </p:nvPr>
        </p:nvSpPr>
        <p:spPr>
          <a:xfrm>
            <a:off x="2679091" y="3980878"/>
            <a:ext cx="6517348" cy="315415"/>
          </a:xfrm>
        </p:spPr>
        <p:txBody>
          <a:bodyPr/>
          <a:lstStyle>
            <a:lvl1pPr>
              <a:lnSpc>
                <a:spcPct val="90000"/>
              </a:lnSpc>
              <a:defRPr lang="fr-FR" sz="1867" b="0" i="1" kern="1200" dirty="0" err="1">
                <a:solidFill>
                  <a:schemeClr val="accent2"/>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
        <p:nvSpPr>
          <p:cNvPr id="10" name="Espace réservé du texte 17">
            <a:extLst>
              <a:ext uri="{FF2B5EF4-FFF2-40B4-BE49-F238E27FC236}">
                <a16:creationId xmlns:a16="http://schemas.microsoft.com/office/drawing/2014/main" id="{A97CE5D1-697D-4C34-8623-6B2871AE2E2D}"/>
              </a:ext>
            </a:extLst>
          </p:cNvPr>
          <p:cNvSpPr>
            <a:spLocks noGrp="1"/>
          </p:cNvSpPr>
          <p:nvPr>
            <p:ph type="body" sz="quarter" idx="25"/>
          </p:nvPr>
        </p:nvSpPr>
        <p:spPr>
          <a:xfrm>
            <a:off x="2679091" y="3554158"/>
            <a:ext cx="6517348" cy="315415"/>
          </a:xfrm>
        </p:spPr>
        <p:txBody>
          <a:bodyPr/>
          <a:lstStyle>
            <a:lvl1pPr>
              <a:lnSpc>
                <a:spcPct val="90000"/>
              </a:lnSpc>
              <a:defRPr lang="fr-FR" sz="1867" b="0" i="0" kern="1200" cap="all" baseline="0" dirty="0" err="1">
                <a:solidFill>
                  <a:schemeClr val="accent2"/>
                </a:solidFill>
                <a:latin typeface="Verdana" panose="020B0604030504040204" pitchFamily="34" charset="0"/>
                <a:ea typeface="Verdana" panose="020B0604030504040204" pitchFamily="34" charset="0"/>
                <a:cs typeface="Verdana" panose="020B0604030504040204" pitchFamily="34" charset="0"/>
              </a:defRPr>
            </a:lvl1pPr>
            <a:lvl2pPr marL="0" indent="0">
              <a:lnSpc>
                <a:spcPct val="90000"/>
              </a:lnSpc>
              <a:spcBef>
                <a:spcPts val="800"/>
              </a:spcBef>
              <a:buFont typeface="Arial" panose="020B0604020202020204" pitchFamily="34" charset="0"/>
              <a:buNone/>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Tree>
    <p:extLst>
      <p:ext uri="{BB962C8B-B14F-4D97-AF65-F5344CB8AC3E}">
        <p14:creationId xmlns:p14="http://schemas.microsoft.com/office/powerpoint/2010/main" val="4061161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Chapter (Dark)">
    <p:bg>
      <p:bgPr>
        <a:solidFill>
          <a:srgbClr val="1E034A"/>
        </a:solidFill>
        <a:effectLst/>
      </p:bgPr>
    </p:bg>
    <p:spTree>
      <p:nvGrpSpPr>
        <p:cNvPr id="1" name=""/>
        <p:cNvGrpSpPr/>
        <p:nvPr/>
      </p:nvGrpSpPr>
      <p:grpSpPr>
        <a:xfrm>
          <a:off x="0" y="0"/>
          <a:ext cx="0" cy="0"/>
          <a:chOff x="0" y="0"/>
          <a:chExt cx="0" cy="0"/>
        </a:xfrm>
      </p:grpSpPr>
      <p:pic>
        <p:nvPicPr>
          <p:cNvPr id="5" name="Graphique 4">
            <a:extLst>
              <a:ext uri="{FF2B5EF4-FFF2-40B4-BE49-F238E27FC236}">
                <a16:creationId xmlns:a16="http://schemas.microsoft.com/office/drawing/2014/main" id="{D97075C2-D640-40B7-B715-DE36BBB3FC47}"/>
              </a:ext>
            </a:extLst>
          </p:cNvPr>
          <p:cNvPicPr>
            <a:picLocks noChangeAspect="1"/>
          </p:cNvPicPr>
          <p:nvPr userDrawn="1"/>
        </p:nvPicPr>
        <p:blipFill>
          <a:blip r:embed="rId2">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9498963" y="4159250"/>
            <a:ext cx="1271271" cy="1257300"/>
          </a:xfrm>
          <a:prstGeom prst="rect">
            <a:avLst/>
          </a:prstGeom>
        </p:spPr>
      </p:pic>
      <p:sp>
        <p:nvSpPr>
          <p:cNvPr id="14" name="Espace réservé du texte 17">
            <a:extLst>
              <a:ext uri="{FF2B5EF4-FFF2-40B4-BE49-F238E27FC236}">
                <a16:creationId xmlns:a16="http://schemas.microsoft.com/office/drawing/2014/main" id="{B077D764-009F-4B11-889B-7C1F77AE7EF8}"/>
              </a:ext>
            </a:extLst>
          </p:cNvPr>
          <p:cNvSpPr>
            <a:spLocks noGrp="1"/>
          </p:cNvSpPr>
          <p:nvPr>
            <p:ph type="body" sz="quarter" idx="22" hasCustomPrompt="1"/>
          </p:nvPr>
        </p:nvSpPr>
        <p:spPr>
          <a:xfrm>
            <a:off x="1158241" y="3020997"/>
            <a:ext cx="1118105" cy="443199"/>
          </a:xfrm>
        </p:spPr>
        <p:txBody>
          <a:bodyPr vert="horz" lIns="0" tIns="0" rIns="0" bIns="0" rtlCol="0">
            <a:noAutofit/>
          </a:bodyPr>
          <a:lstStyle>
            <a:lvl1pPr algn="r">
              <a:defRPr lang="en-US" sz="3200" b="1" noProof="0" dirty="0">
                <a:solidFill>
                  <a:schemeClr val="bg2"/>
                </a:solidFill>
              </a:defRPr>
            </a:lvl1pPr>
          </a:lstStyle>
          <a:p>
            <a:pPr lvl="0">
              <a:lnSpc>
                <a:spcPct val="90000"/>
              </a:lnSpc>
            </a:pPr>
            <a:r>
              <a:rPr lang="en-US" noProof="0"/>
              <a:t>00</a:t>
            </a:r>
          </a:p>
        </p:txBody>
      </p:sp>
      <p:sp>
        <p:nvSpPr>
          <p:cNvPr id="15" name="Espace réservé du texte 17">
            <a:extLst>
              <a:ext uri="{FF2B5EF4-FFF2-40B4-BE49-F238E27FC236}">
                <a16:creationId xmlns:a16="http://schemas.microsoft.com/office/drawing/2014/main" id="{26F07BC6-BD1D-4953-9F45-D190CB67B241}"/>
              </a:ext>
            </a:extLst>
          </p:cNvPr>
          <p:cNvSpPr>
            <a:spLocks noGrp="1"/>
          </p:cNvSpPr>
          <p:nvPr>
            <p:ph type="body" sz="quarter" idx="23"/>
          </p:nvPr>
        </p:nvSpPr>
        <p:spPr>
          <a:xfrm>
            <a:off x="2679091" y="3020997"/>
            <a:ext cx="6517348" cy="443199"/>
          </a:xfrm>
        </p:spPr>
        <p:txBody>
          <a:bodyPr/>
          <a:lstStyle>
            <a:lvl1pPr>
              <a:lnSpc>
                <a:spcPct val="90000"/>
              </a:lnSpc>
              <a:defRPr lang="fr-FR" sz="3200" b="1" i="0" kern="1200" dirty="0" err="1">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
        <p:nvSpPr>
          <p:cNvPr id="6" name="Espace réservé du texte 17">
            <a:extLst>
              <a:ext uri="{FF2B5EF4-FFF2-40B4-BE49-F238E27FC236}">
                <a16:creationId xmlns:a16="http://schemas.microsoft.com/office/drawing/2014/main" id="{FB6BFF7B-8B97-443F-8D19-A75C20F978D1}"/>
              </a:ext>
            </a:extLst>
          </p:cNvPr>
          <p:cNvSpPr>
            <a:spLocks noGrp="1"/>
          </p:cNvSpPr>
          <p:nvPr>
            <p:ph type="body" sz="quarter" idx="24"/>
          </p:nvPr>
        </p:nvSpPr>
        <p:spPr>
          <a:xfrm>
            <a:off x="2679091" y="3980878"/>
            <a:ext cx="6517348" cy="315415"/>
          </a:xfrm>
        </p:spPr>
        <p:txBody>
          <a:bodyPr/>
          <a:lstStyle>
            <a:lvl1pPr>
              <a:lnSpc>
                <a:spcPct val="90000"/>
              </a:lnSpc>
              <a:defRPr lang="fr-FR" sz="1867" b="0" i="1" kern="1200" dirty="0" err="1">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
        <p:nvSpPr>
          <p:cNvPr id="7" name="Espace réservé du texte 17">
            <a:extLst>
              <a:ext uri="{FF2B5EF4-FFF2-40B4-BE49-F238E27FC236}">
                <a16:creationId xmlns:a16="http://schemas.microsoft.com/office/drawing/2014/main" id="{DA36FF3D-AF0A-45ED-BF39-F628AE9DBF56}"/>
              </a:ext>
            </a:extLst>
          </p:cNvPr>
          <p:cNvSpPr>
            <a:spLocks noGrp="1"/>
          </p:cNvSpPr>
          <p:nvPr>
            <p:ph type="body" sz="quarter" idx="25"/>
          </p:nvPr>
        </p:nvSpPr>
        <p:spPr>
          <a:xfrm>
            <a:off x="2679091" y="3554158"/>
            <a:ext cx="6517348" cy="315415"/>
          </a:xfrm>
        </p:spPr>
        <p:txBody>
          <a:bodyPr/>
          <a:lstStyle>
            <a:lvl1pPr>
              <a:lnSpc>
                <a:spcPct val="90000"/>
              </a:lnSpc>
              <a:defRPr lang="fr-FR" sz="1867" b="0" i="0" kern="1200" cap="all" baseline="0" dirty="0" err="1">
                <a:solidFill>
                  <a:schemeClr val="bg2"/>
                </a:solidFill>
                <a:latin typeface="Verdana" panose="020B0604030504040204" pitchFamily="34" charset="0"/>
                <a:ea typeface="Verdana" panose="020B0604030504040204" pitchFamily="34" charset="0"/>
                <a:cs typeface="Verdana" panose="020B0604030504040204" pitchFamily="34" charset="0"/>
              </a:defRPr>
            </a:lvl1pPr>
            <a:lvl2pPr marL="0">
              <a:lnSpc>
                <a:spcPct val="90000"/>
              </a:lnSpc>
              <a:spcBef>
                <a:spcPts val="800"/>
              </a:spcBef>
              <a:defRPr lang="fr-FR" sz="1867" b="0" i="0" kern="1200" cap="all" baseline="0" dirty="0" err="1" smtClean="0">
                <a:solidFill>
                  <a:schemeClr val="bg2"/>
                </a:solidFill>
                <a:latin typeface="Verdana" panose="020B0604030504040204" pitchFamily="34" charset="0"/>
                <a:ea typeface="Verdana" panose="020B0604030504040204" pitchFamily="34" charset="0"/>
                <a:cs typeface="Verdana" panose="020B0604030504040204" pitchFamily="34" charset="0"/>
              </a:defRPr>
            </a:lvl2pPr>
            <a:lvl3pPr>
              <a:lnSpc>
                <a:spcPct val="100000"/>
              </a:lnSpc>
              <a:spcBef>
                <a:spcPts val="1067"/>
              </a:spcBef>
              <a:defRPr sz="1867" i="1">
                <a:solidFill>
                  <a:schemeClr val="bg2"/>
                </a:solidFill>
              </a:defRPr>
            </a:lvl3pPr>
            <a:lvl4pPr>
              <a:lnSpc>
                <a:spcPct val="90000"/>
              </a:lnSpc>
              <a:spcBef>
                <a:spcPts val="400"/>
              </a:spcBef>
              <a:defRPr lang="fr-FR" sz="1000" kern="1200" cap="all" baseline="0" dirty="0">
                <a:solidFill>
                  <a:schemeClr val="accent2"/>
                </a:solidFill>
                <a:latin typeface="+mn-lt"/>
                <a:ea typeface="+mn-ea"/>
                <a:cs typeface="+mn-cs"/>
              </a:defRPr>
            </a:lvl4pPr>
          </a:lstStyle>
          <a:p>
            <a:pPr lvl="0"/>
            <a:r>
              <a:rPr lang="en-US" noProof="0"/>
              <a:t>Click to edit Master text styles</a:t>
            </a:r>
          </a:p>
        </p:txBody>
      </p:sp>
    </p:spTree>
    <p:extLst>
      <p:ext uri="{BB962C8B-B14F-4D97-AF65-F5344CB8AC3E}">
        <p14:creationId xmlns:p14="http://schemas.microsoft.com/office/powerpoint/2010/main" val="1483471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Text over Image">
    <p:bg>
      <p:bgPr>
        <a:solidFill>
          <a:schemeClr val="bg1"/>
        </a:solidFill>
        <a:effectLst/>
      </p:bgPr>
    </p:bg>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B3CF0ECB-30FF-45DD-8A41-5DF28038CBAD}"/>
              </a:ext>
            </a:extLst>
          </p:cNvPr>
          <p:cNvSpPr>
            <a:spLocks noGrp="1"/>
          </p:cNvSpPr>
          <p:nvPr>
            <p:ph type="pic" sz="quarter" idx="20"/>
          </p:nvPr>
        </p:nvSpPr>
        <p:spPr>
          <a:xfrm>
            <a:off x="3" y="0"/>
            <a:ext cx="12191999" cy="6858000"/>
          </a:xfrm>
          <a:custGeom>
            <a:avLst/>
            <a:gdLst>
              <a:gd name="connsiteX0" fmla="*/ 351363 w 9143999"/>
              <a:gd name="connsiteY0" fmla="*/ 4913481 h 5143500"/>
              <a:gd name="connsiteX1" fmla="*/ 331613 w 9143999"/>
              <a:gd name="connsiteY1" fmla="*/ 4933530 h 5143500"/>
              <a:gd name="connsiteX2" fmla="*/ 352237 w 9143999"/>
              <a:gd name="connsiteY2" fmla="*/ 4953582 h 5143500"/>
              <a:gd name="connsiteX3" fmla="*/ 371987 w 9143999"/>
              <a:gd name="connsiteY3" fmla="*/ 4933533 h 5143500"/>
              <a:gd name="connsiteX4" fmla="*/ 351363 w 9143999"/>
              <a:gd name="connsiteY4" fmla="*/ 4913481 h 5143500"/>
              <a:gd name="connsiteX5" fmla="*/ 892593 w 9143999"/>
              <a:gd name="connsiteY5" fmla="*/ 4837587 h 5143500"/>
              <a:gd name="connsiteX6" fmla="*/ 917846 w 9143999"/>
              <a:gd name="connsiteY6" fmla="*/ 4847631 h 5143500"/>
              <a:gd name="connsiteX7" fmla="*/ 927648 w 9143999"/>
              <a:gd name="connsiteY7" fmla="*/ 4877990 h 5143500"/>
              <a:gd name="connsiteX8" fmla="*/ 918100 w 9143999"/>
              <a:gd name="connsiteY8" fmla="*/ 4908353 h 5143500"/>
              <a:gd name="connsiteX9" fmla="*/ 894866 w 9143999"/>
              <a:gd name="connsiteY9" fmla="*/ 4918277 h 5143500"/>
              <a:gd name="connsiteX10" fmla="*/ 868933 w 9143999"/>
              <a:gd name="connsiteY10" fmla="*/ 4908080 h 5143500"/>
              <a:gd name="connsiteX11" fmla="*/ 859062 w 9143999"/>
              <a:gd name="connsiteY11" fmla="*/ 4877877 h 5143500"/>
              <a:gd name="connsiteX12" fmla="*/ 868678 w 9143999"/>
              <a:gd name="connsiteY12" fmla="*/ 4847677 h 5143500"/>
              <a:gd name="connsiteX13" fmla="*/ 559057 w 9143999"/>
              <a:gd name="connsiteY13" fmla="*/ 4837499 h 5143500"/>
              <a:gd name="connsiteX14" fmla="*/ 578336 w 9143999"/>
              <a:gd name="connsiteY14" fmla="*/ 4840021 h 5143500"/>
              <a:gd name="connsiteX15" fmla="*/ 585643 w 9143999"/>
              <a:gd name="connsiteY15" fmla="*/ 4847817 h 5143500"/>
              <a:gd name="connsiteX16" fmla="*/ 585643 w 9143999"/>
              <a:gd name="connsiteY16" fmla="*/ 4907937 h 5143500"/>
              <a:gd name="connsiteX17" fmla="*/ 578336 w 9143999"/>
              <a:gd name="connsiteY17" fmla="*/ 4915741 h 5143500"/>
              <a:gd name="connsiteX18" fmla="*/ 558605 w 9143999"/>
              <a:gd name="connsiteY18" fmla="*/ 4918322 h 5143500"/>
              <a:gd name="connsiteX19" fmla="*/ 534559 w 9143999"/>
              <a:gd name="connsiteY19" fmla="*/ 4909442 h 5143500"/>
              <a:gd name="connsiteX20" fmla="*/ 523519 w 9143999"/>
              <a:gd name="connsiteY20" fmla="*/ 4877990 h 5143500"/>
              <a:gd name="connsiteX21" fmla="*/ 534559 w 9143999"/>
              <a:gd name="connsiteY21" fmla="*/ 4846542 h 5143500"/>
              <a:gd name="connsiteX22" fmla="*/ 1101680 w 9143999"/>
              <a:gd name="connsiteY22" fmla="*/ 4805359 h 5143500"/>
              <a:gd name="connsiteX23" fmla="*/ 1095864 w 9143999"/>
              <a:gd name="connsiteY23" fmla="*/ 4811167 h 5143500"/>
              <a:gd name="connsiteX24" fmla="*/ 1095864 w 9143999"/>
              <a:gd name="connsiteY24" fmla="*/ 4944812 h 5143500"/>
              <a:gd name="connsiteX25" fmla="*/ 1101680 w 9143999"/>
              <a:gd name="connsiteY25" fmla="*/ 4950628 h 5143500"/>
              <a:gd name="connsiteX26" fmla="*/ 1127823 w 9143999"/>
              <a:gd name="connsiteY26" fmla="*/ 4950628 h 5143500"/>
              <a:gd name="connsiteX27" fmla="*/ 1128318 w 9143999"/>
              <a:gd name="connsiteY27" fmla="*/ 4950134 h 5143500"/>
              <a:gd name="connsiteX28" fmla="*/ 1130431 w 9143999"/>
              <a:gd name="connsiteY28" fmla="*/ 4950134 h 5143500"/>
              <a:gd name="connsiteX29" fmla="*/ 1136285 w 9143999"/>
              <a:gd name="connsiteY29" fmla="*/ 4944348 h 5143500"/>
              <a:gd name="connsiteX30" fmla="*/ 1136285 w 9143999"/>
              <a:gd name="connsiteY30" fmla="*/ 4811405 h 5143500"/>
              <a:gd name="connsiteX31" fmla="*/ 1130431 w 9143999"/>
              <a:gd name="connsiteY31" fmla="*/ 4805627 h 5143500"/>
              <a:gd name="connsiteX32" fmla="*/ 1128092 w 9143999"/>
              <a:gd name="connsiteY32" fmla="*/ 4805627 h 5143500"/>
              <a:gd name="connsiteX33" fmla="*/ 1127823 w 9143999"/>
              <a:gd name="connsiteY33" fmla="*/ 4805359 h 5143500"/>
              <a:gd name="connsiteX34" fmla="*/ 891920 w 9143999"/>
              <a:gd name="connsiteY34" fmla="*/ 4802455 h 5143500"/>
              <a:gd name="connsiteX35" fmla="*/ 819859 w 9143999"/>
              <a:gd name="connsiteY35" fmla="*/ 4877990 h 5143500"/>
              <a:gd name="connsiteX36" fmla="*/ 893949 w 9143999"/>
              <a:gd name="connsiteY36" fmla="*/ 4953533 h 5143500"/>
              <a:gd name="connsiteX37" fmla="*/ 923593 w 9143999"/>
              <a:gd name="connsiteY37" fmla="*/ 4947899 h 5143500"/>
              <a:gd name="connsiteX38" fmla="*/ 924071 w 9143999"/>
              <a:gd name="connsiteY38" fmla="*/ 4947569 h 5143500"/>
              <a:gd name="connsiteX39" fmla="*/ 924870 w 9143999"/>
              <a:gd name="connsiteY39" fmla="*/ 4947419 h 5143500"/>
              <a:gd name="connsiteX40" fmla="*/ 967553 w 9143999"/>
              <a:gd name="connsiteY40" fmla="*/ 4877877 h 5143500"/>
              <a:gd name="connsiteX41" fmla="*/ 924008 w 9143999"/>
              <a:gd name="connsiteY41" fmla="*/ 4808342 h 5143500"/>
              <a:gd name="connsiteX42" fmla="*/ 922787 w 9143999"/>
              <a:gd name="connsiteY42" fmla="*/ 4808121 h 5143500"/>
              <a:gd name="connsiteX43" fmla="*/ 922737 w 9143999"/>
              <a:gd name="connsiteY43" fmla="*/ 4808088 h 5143500"/>
              <a:gd name="connsiteX44" fmla="*/ 891920 w 9143999"/>
              <a:gd name="connsiteY44" fmla="*/ 4802455 h 5143500"/>
              <a:gd name="connsiteX45" fmla="*/ 725443 w 9143999"/>
              <a:gd name="connsiteY45" fmla="*/ 4802455 h 5143500"/>
              <a:gd name="connsiteX46" fmla="*/ 667045 w 9143999"/>
              <a:gd name="connsiteY46" fmla="*/ 4812907 h 5143500"/>
              <a:gd name="connsiteX47" fmla="*/ 666933 w 9143999"/>
              <a:gd name="connsiteY47" fmla="*/ 4813086 h 5143500"/>
              <a:gd name="connsiteX48" fmla="*/ 666650 w 9143999"/>
              <a:gd name="connsiteY48" fmla="*/ 4813136 h 5143500"/>
              <a:gd name="connsiteX49" fmla="*/ 659335 w 9143999"/>
              <a:gd name="connsiteY49" fmla="*/ 4824699 h 5143500"/>
              <a:gd name="connsiteX50" fmla="*/ 659335 w 9143999"/>
              <a:gd name="connsiteY50" fmla="*/ 4944348 h 5143500"/>
              <a:gd name="connsiteX51" fmla="*/ 659777 w 9143999"/>
              <a:gd name="connsiteY51" fmla="*/ 4944785 h 5143500"/>
              <a:gd name="connsiteX52" fmla="*/ 659777 w 9143999"/>
              <a:gd name="connsiteY52" fmla="*/ 4944812 h 5143500"/>
              <a:gd name="connsiteX53" fmla="*/ 665593 w 9143999"/>
              <a:gd name="connsiteY53" fmla="*/ 4950628 h 5143500"/>
              <a:gd name="connsiteX54" fmla="*/ 691736 w 9143999"/>
              <a:gd name="connsiteY54" fmla="*/ 4950628 h 5143500"/>
              <a:gd name="connsiteX55" fmla="*/ 697552 w 9143999"/>
              <a:gd name="connsiteY55" fmla="*/ 4944812 h 5143500"/>
              <a:gd name="connsiteX56" fmla="*/ 697552 w 9143999"/>
              <a:gd name="connsiteY56" fmla="*/ 4847194 h 5143500"/>
              <a:gd name="connsiteX57" fmla="*/ 704448 w 9143999"/>
              <a:gd name="connsiteY57" fmla="*/ 4839717 h 5143500"/>
              <a:gd name="connsiteX58" fmla="*/ 726010 w 9143999"/>
              <a:gd name="connsiteY58" fmla="*/ 4837419 h 5143500"/>
              <a:gd name="connsiteX59" fmla="*/ 746013 w 9143999"/>
              <a:gd name="connsiteY59" fmla="*/ 4843168 h 5143500"/>
              <a:gd name="connsiteX60" fmla="*/ 754202 w 9143999"/>
              <a:gd name="connsiteY60" fmla="*/ 4862009 h 5143500"/>
              <a:gd name="connsiteX61" fmla="*/ 754202 w 9143999"/>
              <a:gd name="connsiteY61" fmla="*/ 4944812 h 5143500"/>
              <a:gd name="connsiteX62" fmla="*/ 760018 w 9143999"/>
              <a:gd name="connsiteY62" fmla="*/ 4950628 h 5143500"/>
              <a:gd name="connsiteX63" fmla="*/ 786160 w 9143999"/>
              <a:gd name="connsiteY63" fmla="*/ 4950628 h 5143500"/>
              <a:gd name="connsiteX64" fmla="*/ 791976 w 9143999"/>
              <a:gd name="connsiteY64" fmla="*/ 4944812 h 5143500"/>
              <a:gd name="connsiteX65" fmla="*/ 791976 w 9143999"/>
              <a:gd name="connsiteY65" fmla="*/ 4944762 h 5143500"/>
              <a:gd name="connsiteX66" fmla="*/ 792395 w 9143999"/>
              <a:gd name="connsiteY66" fmla="*/ 4944348 h 5143500"/>
              <a:gd name="connsiteX67" fmla="*/ 792395 w 9143999"/>
              <a:gd name="connsiteY67" fmla="*/ 4857065 h 5143500"/>
              <a:gd name="connsiteX68" fmla="*/ 775798 w 9143999"/>
              <a:gd name="connsiteY68" fmla="*/ 4816682 h 5143500"/>
              <a:gd name="connsiteX69" fmla="*/ 775543 w 9143999"/>
              <a:gd name="connsiteY69" fmla="*/ 4816611 h 5143500"/>
              <a:gd name="connsiteX70" fmla="*/ 775486 w 9143999"/>
              <a:gd name="connsiteY70" fmla="*/ 4816471 h 5143500"/>
              <a:gd name="connsiteX71" fmla="*/ 725443 w 9143999"/>
              <a:gd name="connsiteY71" fmla="*/ 4802455 h 5143500"/>
              <a:gd name="connsiteX72" fmla="*/ 559834 w 9143999"/>
              <a:gd name="connsiteY72" fmla="*/ 4802455 h 5143500"/>
              <a:gd name="connsiteX73" fmla="*/ 529662 w 9143999"/>
              <a:gd name="connsiteY73" fmla="*/ 4807762 h 5143500"/>
              <a:gd name="connsiteX74" fmla="*/ 529594 w 9143999"/>
              <a:gd name="connsiteY74" fmla="*/ 4807805 h 5143500"/>
              <a:gd name="connsiteX75" fmla="*/ 528372 w 9143999"/>
              <a:gd name="connsiteY75" fmla="*/ 4808018 h 5143500"/>
              <a:gd name="connsiteX76" fmla="*/ 483586 w 9143999"/>
              <a:gd name="connsiteY76" fmla="*/ 4877877 h 5143500"/>
              <a:gd name="connsiteX77" fmla="*/ 526397 w 9143999"/>
              <a:gd name="connsiteY77" fmla="*/ 4947825 h 5143500"/>
              <a:gd name="connsiteX78" fmla="*/ 527142 w 9143999"/>
              <a:gd name="connsiteY78" fmla="*/ 4947947 h 5143500"/>
              <a:gd name="connsiteX79" fmla="*/ 527700 w 9143999"/>
              <a:gd name="connsiteY79" fmla="*/ 4948307 h 5143500"/>
              <a:gd name="connsiteX80" fmla="*/ 559257 w 9143999"/>
              <a:gd name="connsiteY80" fmla="*/ 4953533 h 5143500"/>
              <a:gd name="connsiteX81" fmla="*/ 617069 w 9143999"/>
              <a:gd name="connsiteY81" fmla="*/ 4941908 h 5143500"/>
              <a:gd name="connsiteX82" fmla="*/ 624337 w 9143999"/>
              <a:gd name="connsiteY82" fmla="*/ 4930284 h 5143500"/>
              <a:gd name="connsiteX83" fmla="*/ 624337 w 9143999"/>
              <a:gd name="connsiteY83" fmla="*/ 4824821 h 5143500"/>
              <a:gd name="connsiteX84" fmla="*/ 617069 w 9143999"/>
              <a:gd name="connsiteY84" fmla="*/ 4813204 h 5143500"/>
              <a:gd name="connsiteX85" fmla="*/ 559834 w 9143999"/>
              <a:gd name="connsiteY85" fmla="*/ 4802455 h 5143500"/>
              <a:gd name="connsiteX86" fmla="*/ 398011 w 9143999"/>
              <a:gd name="connsiteY86" fmla="*/ 4801292 h 5143500"/>
              <a:gd name="connsiteX87" fmla="*/ 395922 w 9143999"/>
              <a:gd name="connsiteY87" fmla="*/ 4801589 h 5143500"/>
              <a:gd name="connsiteX88" fmla="*/ 395863 w 9143999"/>
              <a:gd name="connsiteY88" fmla="*/ 4801582 h 5143500"/>
              <a:gd name="connsiteX89" fmla="*/ 331528 w 9143999"/>
              <a:gd name="connsiteY89" fmla="*/ 4853603 h 5143500"/>
              <a:gd name="connsiteX90" fmla="*/ 425688 w 9143999"/>
              <a:gd name="connsiteY90" fmla="*/ 4933656 h 5143500"/>
              <a:gd name="connsiteX91" fmla="*/ 423936 w 9143999"/>
              <a:gd name="connsiteY91" fmla="*/ 4944348 h 5143500"/>
              <a:gd name="connsiteX92" fmla="*/ 423645 w 9143999"/>
              <a:gd name="connsiteY92" fmla="*/ 4946089 h 5143500"/>
              <a:gd name="connsiteX93" fmla="*/ 428029 w 9143999"/>
              <a:gd name="connsiteY93" fmla="*/ 4950134 h 5143500"/>
              <a:gd name="connsiteX94" fmla="*/ 429440 w 9143999"/>
              <a:gd name="connsiteY94" fmla="*/ 4950134 h 5143500"/>
              <a:gd name="connsiteX95" fmla="*/ 429969 w 9143999"/>
              <a:gd name="connsiteY95" fmla="*/ 4950628 h 5143500"/>
              <a:gd name="connsiteX96" fmla="*/ 456121 w 9143999"/>
              <a:gd name="connsiteY96" fmla="*/ 4950628 h 5143500"/>
              <a:gd name="connsiteX97" fmla="*/ 463668 w 9143999"/>
              <a:gd name="connsiteY97" fmla="*/ 4944812 h 5143500"/>
              <a:gd name="connsiteX98" fmla="*/ 465995 w 9143999"/>
              <a:gd name="connsiteY98" fmla="*/ 4928255 h 5143500"/>
              <a:gd name="connsiteX99" fmla="*/ 372445 w 9143999"/>
              <a:gd name="connsiteY99" fmla="*/ 4850972 h 5143500"/>
              <a:gd name="connsiteX100" fmla="*/ 378874 w 9143999"/>
              <a:gd name="connsiteY100" fmla="*/ 4840371 h 5143500"/>
              <a:gd name="connsiteX101" fmla="*/ 395404 w 9143999"/>
              <a:gd name="connsiteY101" fmla="*/ 4836760 h 5143500"/>
              <a:gd name="connsiteX102" fmla="*/ 438848 w 9143999"/>
              <a:gd name="connsiteY102" fmla="*/ 4849557 h 5143500"/>
              <a:gd name="connsiteX103" fmla="*/ 443232 w 9143999"/>
              <a:gd name="connsiteY103" fmla="*/ 4850714 h 5143500"/>
              <a:gd name="connsiteX104" fmla="*/ 443815 w 9143999"/>
              <a:gd name="connsiteY104" fmla="*/ 4850347 h 5143500"/>
              <a:gd name="connsiteX105" fmla="*/ 445074 w 9143999"/>
              <a:gd name="connsiteY105" fmla="*/ 4850684 h 5143500"/>
              <a:gd name="connsiteX106" fmla="*/ 451467 w 9143999"/>
              <a:gd name="connsiteY106" fmla="*/ 4846616 h 5143500"/>
              <a:gd name="connsiteX107" fmla="*/ 460476 w 9143999"/>
              <a:gd name="connsiteY107" fmla="*/ 4827435 h 5143500"/>
              <a:gd name="connsiteX108" fmla="*/ 461639 w 9143999"/>
              <a:gd name="connsiteY108" fmla="*/ 4822502 h 5143500"/>
              <a:gd name="connsiteX109" fmla="*/ 458150 w 9143999"/>
              <a:gd name="connsiteY109" fmla="*/ 4816686 h 5143500"/>
              <a:gd name="connsiteX110" fmla="*/ 398011 w 9143999"/>
              <a:gd name="connsiteY110" fmla="*/ 4801292 h 5143500"/>
              <a:gd name="connsiteX111" fmla="*/ 1053743 w 9143999"/>
              <a:gd name="connsiteY111" fmla="*/ 4747249 h 5143500"/>
              <a:gd name="connsiteX112" fmla="*/ 994181 w 9143999"/>
              <a:gd name="connsiteY112" fmla="*/ 4808264 h 5143500"/>
              <a:gd name="connsiteX113" fmla="*/ 994181 w 9143999"/>
              <a:gd name="connsiteY113" fmla="*/ 4944812 h 5143500"/>
              <a:gd name="connsiteX114" fmla="*/ 999997 w 9143999"/>
              <a:gd name="connsiteY114" fmla="*/ 4950628 h 5143500"/>
              <a:gd name="connsiteX115" fmla="*/ 1025851 w 9143999"/>
              <a:gd name="connsiteY115" fmla="*/ 4950628 h 5143500"/>
              <a:gd name="connsiteX116" fmla="*/ 1026345 w 9143999"/>
              <a:gd name="connsiteY116" fmla="*/ 4950134 h 5143500"/>
              <a:gd name="connsiteX117" fmla="*/ 1027794 w 9143999"/>
              <a:gd name="connsiteY117" fmla="*/ 4950134 h 5143500"/>
              <a:gd name="connsiteX118" fmla="*/ 1033639 w 9143999"/>
              <a:gd name="connsiteY118" fmla="*/ 4944348 h 5143500"/>
              <a:gd name="connsiteX119" fmla="*/ 1033639 w 9143999"/>
              <a:gd name="connsiteY119" fmla="*/ 4837419 h 5143500"/>
              <a:gd name="connsiteX120" fmla="*/ 1070780 w 9143999"/>
              <a:gd name="connsiteY120" fmla="*/ 4837419 h 5143500"/>
              <a:gd name="connsiteX121" fmla="*/ 1076625 w 9143999"/>
              <a:gd name="connsiteY121" fmla="*/ 4831634 h 5143500"/>
              <a:gd name="connsiteX122" fmla="*/ 1076625 w 9143999"/>
              <a:gd name="connsiteY122" fmla="*/ 4811692 h 5143500"/>
              <a:gd name="connsiteX123" fmla="*/ 1070780 w 9143999"/>
              <a:gd name="connsiteY123" fmla="*/ 4805627 h 5143500"/>
              <a:gd name="connsiteX124" fmla="*/ 1068815 w 9143999"/>
              <a:gd name="connsiteY124" fmla="*/ 4805627 h 5143500"/>
              <a:gd name="connsiteX125" fmla="*/ 1068559 w 9143999"/>
              <a:gd name="connsiteY125" fmla="*/ 4805359 h 5143500"/>
              <a:gd name="connsiteX126" fmla="*/ 1033639 w 9143999"/>
              <a:gd name="connsiteY126" fmla="*/ 4805359 h 5143500"/>
              <a:gd name="connsiteX127" fmla="*/ 1033639 w 9143999"/>
              <a:gd name="connsiteY127" fmla="*/ 4802443 h 5143500"/>
              <a:gd name="connsiteX128" fmla="*/ 1056748 w 9143999"/>
              <a:gd name="connsiteY128" fmla="*/ 4778457 h 5143500"/>
              <a:gd name="connsiteX129" fmla="*/ 1071071 w 9143999"/>
              <a:gd name="connsiteY129" fmla="*/ 4779901 h 5143500"/>
              <a:gd name="connsiteX130" fmla="*/ 1076625 w 9143999"/>
              <a:gd name="connsiteY130" fmla="*/ 4774411 h 5143500"/>
              <a:gd name="connsiteX131" fmla="*/ 1079556 w 9143999"/>
              <a:gd name="connsiteY131" fmla="*/ 4759385 h 5143500"/>
              <a:gd name="connsiteX132" fmla="*/ 1080138 w 9143999"/>
              <a:gd name="connsiteY132" fmla="*/ 4755627 h 5143500"/>
              <a:gd name="connsiteX133" fmla="*/ 1074293 w 9143999"/>
              <a:gd name="connsiteY133" fmla="*/ 4749848 h 5143500"/>
              <a:gd name="connsiteX134" fmla="*/ 1072404 w 9143999"/>
              <a:gd name="connsiteY134" fmla="*/ 4749641 h 5143500"/>
              <a:gd name="connsiteX135" fmla="*/ 1072049 w 9143999"/>
              <a:gd name="connsiteY135" fmla="*/ 4749285 h 5143500"/>
              <a:gd name="connsiteX136" fmla="*/ 1053743 w 9143999"/>
              <a:gd name="connsiteY136" fmla="*/ 4747249 h 5143500"/>
              <a:gd name="connsiteX137" fmla="*/ 1115151 w 9143999"/>
              <a:gd name="connsiteY137" fmla="*/ 4747131 h 5143500"/>
              <a:gd name="connsiteX138" fmla="*/ 1095104 w 9143999"/>
              <a:gd name="connsiteY138" fmla="*/ 4767478 h 5143500"/>
              <a:gd name="connsiteX139" fmla="*/ 1116017 w 9143999"/>
              <a:gd name="connsiteY139" fmla="*/ 4787818 h 5143500"/>
              <a:gd name="connsiteX140" fmla="*/ 1136065 w 9143999"/>
              <a:gd name="connsiteY140" fmla="*/ 4767481 h 5143500"/>
              <a:gd name="connsiteX141" fmla="*/ 1115151 w 9143999"/>
              <a:gd name="connsiteY141" fmla="*/ 4747131 h 5143500"/>
              <a:gd name="connsiteX142" fmla="*/ 0 w 9143999"/>
              <a:gd name="connsiteY142" fmla="*/ 0 h 5143500"/>
              <a:gd name="connsiteX143" fmla="*/ 9143999 w 9143999"/>
              <a:gd name="connsiteY143" fmla="*/ 0 h 5143500"/>
              <a:gd name="connsiteX144" fmla="*/ 9143999 w 9143999"/>
              <a:gd name="connsiteY144" fmla="*/ 5143500 h 5143500"/>
              <a:gd name="connsiteX145" fmla="*/ 0 w 9143999"/>
              <a:gd name="connsiteY145"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9143999" h="5143500">
                <a:moveTo>
                  <a:pt x="351363" y="4913481"/>
                </a:moveTo>
                <a:cubicBezTo>
                  <a:pt x="339456" y="4913486"/>
                  <a:pt x="331612" y="4921037"/>
                  <a:pt x="331613" y="4933530"/>
                </a:cubicBezTo>
                <a:cubicBezTo>
                  <a:pt x="331608" y="4945734"/>
                  <a:pt x="339456" y="4953580"/>
                  <a:pt x="352237" y="4953582"/>
                </a:cubicBezTo>
                <a:cubicBezTo>
                  <a:pt x="364153" y="4953577"/>
                  <a:pt x="371990" y="4945737"/>
                  <a:pt x="371987" y="4933533"/>
                </a:cubicBezTo>
                <a:cubicBezTo>
                  <a:pt x="371996" y="4921039"/>
                  <a:pt x="364153" y="4913482"/>
                  <a:pt x="351363" y="4913481"/>
                </a:cubicBezTo>
                <a:close/>
                <a:moveTo>
                  <a:pt x="892593" y="4837587"/>
                </a:moveTo>
                <a:lnTo>
                  <a:pt x="917846" y="4847631"/>
                </a:lnTo>
                <a:cubicBezTo>
                  <a:pt x="924091" y="4854457"/>
                  <a:pt x="927648" y="4864625"/>
                  <a:pt x="927648" y="4877990"/>
                </a:cubicBezTo>
                <a:cubicBezTo>
                  <a:pt x="927648" y="4891355"/>
                  <a:pt x="924091" y="4901524"/>
                  <a:pt x="918100" y="4908353"/>
                </a:cubicBezTo>
                <a:lnTo>
                  <a:pt x="894866" y="4918277"/>
                </a:lnTo>
                <a:lnTo>
                  <a:pt x="868933" y="4908080"/>
                </a:lnTo>
                <a:cubicBezTo>
                  <a:pt x="862645" y="4901288"/>
                  <a:pt x="859062" y="4891172"/>
                  <a:pt x="859062" y="4877877"/>
                </a:cubicBezTo>
                <a:cubicBezTo>
                  <a:pt x="859062" y="4864582"/>
                  <a:pt x="862645" y="4854468"/>
                  <a:pt x="868678" y="4847677"/>
                </a:cubicBezTo>
                <a:close/>
                <a:moveTo>
                  <a:pt x="559057" y="4837499"/>
                </a:moveTo>
                <a:lnTo>
                  <a:pt x="578336" y="4840021"/>
                </a:lnTo>
                <a:cubicBezTo>
                  <a:pt x="583309" y="4841465"/>
                  <a:pt x="585643" y="4843483"/>
                  <a:pt x="585643" y="4847817"/>
                </a:cubicBezTo>
                <a:lnTo>
                  <a:pt x="585643" y="4907937"/>
                </a:lnTo>
                <a:cubicBezTo>
                  <a:pt x="585643" y="4912270"/>
                  <a:pt x="583309" y="4914296"/>
                  <a:pt x="578336" y="4915741"/>
                </a:cubicBezTo>
                <a:lnTo>
                  <a:pt x="558605" y="4918322"/>
                </a:lnTo>
                <a:lnTo>
                  <a:pt x="534559" y="4909442"/>
                </a:lnTo>
                <a:cubicBezTo>
                  <a:pt x="527877" y="4902976"/>
                  <a:pt x="523519" y="4892806"/>
                  <a:pt x="523519" y="4877990"/>
                </a:cubicBezTo>
                <a:cubicBezTo>
                  <a:pt x="523519" y="4863173"/>
                  <a:pt x="527877" y="4853005"/>
                  <a:pt x="534559" y="4846542"/>
                </a:cubicBezTo>
                <a:close/>
                <a:moveTo>
                  <a:pt x="1101680" y="4805359"/>
                </a:moveTo>
                <a:cubicBezTo>
                  <a:pt x="1098192" y="4805359"/>
                  <a:pt x="1095864" y="4807677"/>
                  <a:pt x="1095864" y="4811167"/>
                </a:cubicBezTo>
                <a:lnTo>
                  <a:pt x="1095864" y="4944812"/>
                </a:lnTo>
                <a:cubicBezTo>
                  <a:pt x="1095864" y="4948301"/>
                  <a:pt x="1098192" y="4950628"/>
                  <a:pt x="1101680" y="4950628"/>
                </a:cubicBezTo>
                <a:lnTo>
                  <a:pt x="1127823" y="4950628"/>
                </a:lnTo>
                <a:lnTo>
                  <a:pt x="1128318" y="4950134"/>
                </a:lnTo>
                <a:lnTo>
                  <a:pt x="1130431" y="4950134"/>
                </a:lnTo>
                <a:cubicBezTo>
                  <a:pt x="1133944" y="4950134"/>
                  <a:pt x="1136285" y="4947819"/>
                  <a:pt x="1136285" y="4944348"/>
                </a:cubicBezTo>
                <a:lnTo>
                  <a:pt x="1136285" y="4811405"/>
                </a:lnTo>
                <a:cubicBezTo>
                  <a:pt x="1136285" y="4807934"/>
                  <a:pt x="1133944" y="4805627"/>
                  <a:pt x="1130431" y="4805627"/>
                </a:cubicBezTo>
                <a:lnTo>
                  <a:pt x="1128092" y="4805627"/>
                </a:lnTo>
                <a:lnTo>
                  <a:pt x="1127823" y="4805359"/>
                </a:lnTo>
                <a:close/>
                <a:moveTo>
                  <a:pt x="891920" y="4802455"/>
                </a:moveTo>
                <a:cubicBezTo>
                  <a:pt x="848337" y="4802455"/>
                  <a:pt x="819859" y="4834118"/>
                  <a:pt x="819859" y="4877990"/>
                </a:cubicBezTo>
                <a:cubicBezTo>
                  <a:pt x="819859" y="4921862"/>
                  <a:pt x="848337" y="4953533"/>
                  <a:pt x="893949" y="4953533"/>
                </a:cubicBezTo>
                <a:cubicBezTo>
                  <a:pt x="904845" y="4953533"/>
                  <a:pt x="914796" y="4951553"/>
                  <a:pt x="923593" y="4947899"/>
                </a:cubicBezTo>
                <a:lnTo>
                  <a:pt x="924071" y="4947569"/>
                </a:lnTo>
                <a:lnTo>
                  <a:pt x="924870" y="4947419"/>
                </a:lnTo>
                <a:cubicBezTo>
                  <a:pt x="951435" y="4936512"/>
                  <a:pt x="967553" y="4910608"/>
                  <a:pt x="967553" y="4877877"/>
                </a:cubicBezTo>
                <a:cubicBezTo>
                  <a:pt x="967553" y="4845146"/>
                  <a:pt x="951435" y="4819246"/>
                  <a:pt x="924008" y="4808342"/>
                </a:cubicBezTo>
                <a:lnTo>
                  <a:pt x="922787" y="4808121"/>
                </a:lnTo>
                <a:lnTo>
                  <a:pt x="922737" y="4808088"/>
                </a:lnTo>
                <a:cubicBezTo>
                  <a:pt x="913654" y="4804434"/>
                  <a:pt x="903323" y="4802455"/>
                  <a:pt x="891920" y="4802455"/>
                </a:cubicBezTo>
                <a:close/>
                <a:moveTo>
                  <a:pt x="725443" y="4802455"/>
                </a:moveTo>
                <a:cubicBezTo>
                  <a:pt x="708301" y="4802455"/>
                  <a:pt x="688255" y="4805359"/>
                  <a:pt x="667045" y="4812907"/>
                </a:cubicBezTo>
                <a:lnTo>
                  <a:pt x="666933" y="4813086"/>
                </a:lnTo>
                <a:lnTo>
                  <a:pt x="666650" y="4813136"/>
                </a:lnTo>
                <a:cubicBezTo>
                  <a:pt x="662556" y="4814581"/>
                  <a:pt x="659335" y="4818052"/>
                  <a:pt x="659335" y="4824699"/>
                </a:cubicBezTo>
                <a:lnTo>
                  <a:pt x="659335" y="4944348"/>
                </a:lnTo>
                <a:lnTo>
                  <a:pt x="659777" y="4944785"/>
                </a:lnTo>
                <a:lnTo>
                  <a:pt x="659777" y="4944812"/>
                </a:lnTo>
                <a:cubicBezTo>
                  <a:pt x="659777" y="4948301"/>
                  <a:pt x="662103" y="4950628"/>
                  <a:pt x="665593" y="4950628"/>
                </a:cubicBezTo>
                <a:lnTo>
                  <a:pt x="691736" y="4950628"/>
                </a:lnTo>
                <a:cubicBezTo>
                  <a:pt x="695225" y="4950628"/>
                  <a:pt x="697552" y="4948301"/>
                  <a:pt x="697552" y="4944812"/>
                </a:cubicBezTo>
                <a:lnTo>
                  <a:pt x="697552" y="4847194"/>
                </a:lnTo>
                <a:lnTo>
                  <a:pt x="704448" y="4839717"/>
                </a:lnTo>
                <a:lnTo>
                  <a:pt x="726010" y="4837419"/>
                </a:lnTo>
                <a:lnTo>
                  <a:pt x="746013" y="4843168"/>
                </a:lnTo>
                <a:lnTo>
                  <a:pt x="754202" y="4862009"/>
                </a:lnTo>
                <a:lnTo>
                  <a:pt x="754202" y="4944812"/>
                </a:lnTo>
                <a:cubicBezTo>
                  <a:pt x="754202" y="4948301"/>
                  <a:pt x="756528" y="4950628"/>
                  <a:pt x="760018" y="4950628"/>
                </a:cubicBezTo>
                <a:lnTo>
                  <a:pt x="786160" y="4950628"/>
                </a:lnTo>
                <a:cubicBezTo>
                  <a:pt x="789650" y="4950628"/>
                  <a:pt x="791976" y="4948301"/>
                  <a:pt x="791976" y="4944812"/>
                </a:cubicBezTo>
                <a:lnTo>
                  <a:pt x="791976" y="4944762"/>
                </a:lnTo>
                <a:lnTo>
                  <a:pt x="792395" y="4944348"/>
                </a:lnTo>
                <a:lnTo>
                  <a:pt x="792395" y="4857065"/>
                </a:lnTo>
                <a:cubicBezTo>
                  <a:pt x="792395" y="4839438"/>
                  <a:pt x="786911" y="4825856"/>
                  <a:pt x="775798" y="4816682"/>
                </a:cubicBezTo>
                <a:lnTo>
                  <a:pt x="775543" y="4816611"/>
                </a:lnTo>
                <a:lnTo>
                  <a:pt x="775486" y="4816471"/>
                </a:lnTo>
                <a:cubicBezTo>
                  <a:pt x="764445" y="4807248"/>
                  <a:pt x="747812" y="4802455"/>
                  <a:pt x="725443" y="4802455"/>
                </a:cubicBezTo>
                <a:close/>
                <a:moveTo>
                  <a:pt x="559834" y="4802455"/>
                </a:moveTo>
                <a:cubicBezTo>
                  <a:pt x="548868" y="4802455"/>
                  <a:pt x="538719" y="4804289"/>
                  <a:pt x="529662" y="4807762"/>
                </a:cubicBezTo>
                <a:lnTo>
                  <a:pt x="529594" y="4807805"/>
                </a:lnTo>
                <a:lnTo>
                  <a:pt x="528372" y="4808018"/>
                </a:lnTo>
                <a:cubicBezTo>
                  <a:pt x="501027" y="4818381"/>
                  <a:pt x="483586" y="4843416"/>
                  <a:pt x="483586" y="4877877"/>
                </a:cubicBezTo>
                <a:cubicBezTo>
                  <a:pt x="483586" y="4912775"/>
                  <a:pt x="498720" y="4937596"/>
                  <a:pt x="526397" y="4947825"/>
                </a:cubicBezTo>
                <a:lnTo>
                  <a:pt x="527142" y="4947947"/>
                </a:lnTo>
                <a:lnTo>
                  <a:pt x="527700" y="4948307"/>
                </a:lnTo>
                <a:cubicBezTo>
                  <a:pt x="536866" y="4951735"/>
                  <a:pt x="547417" y="4953533"/>
                  <a:pt x="559257" y="4953533"/>
                </a:cubicBezTo>
                <a:cubicBezTo>
                  <a:pt x="578428" y="4953533"/>
                  <a:pt x="597022" y="4950331"/>
                  <a:pt x="617069" y="4941908"/>
                </a:cubicBezTo>
                <a:cubicBezTo>
                  <a:pt x="621722" y="4939879"/>
                  <a:pt x="624337" y="4936678"/>
                  <a:pt x="624337" y="4930284"/>
                </a:cubicBezTo>
                <a:lnTo>
                  <a:pt x="624337" y="4824821"/>
                </a:lnTo>
                <a:cubicBezTo>
                  <a:pt x="624337" y="4818138"/>
                  <a:pt x="621722" y="4814946"/>
                  <a:pt x="617069" y="4813204"/>
                </a:cubicBezTo>
                <a:cubicBezTo>
                  <a:pt x="597898" y="4805936"/>
                  <a:pt x="579880" y="4802455"/>
                  <a:pt x="559834" y="4802455"/>
                </a:cubicBezTo>
                <a:close/>
                <a:moveTo>
                  <a:pt x="398011" y="4801292"/>
                </a:moveTo>
                <a:lnTo>
                  <a:pt x="395922" y="4801589"/>
                </a:lnTo>
                <a:lnTo>
                  <a:pt x="395863" y="4801582"/>
                </a:lnTo>
                <a:cubicBezTo>
                  <a:pt x="356679" y="4801582"/>
                  <a:pt x="331528" y="4822385"/>
                  <a:pt x="331528" y="4853603"/>
                </a:cubicBezTo>
                <a:cubicBezTo>
                  <a:pt x="331528" y="4914871"/>
                  <a:pt x="425688" y="4891154"/>
                  <a:pt x="425688" y="4933656"/>
                </a:cubicBezTo>
                <a:cubicBezTo>
                  <a:pt x="425688" y="4937989"/>
                  <a:pt x="425106" y="4940590"/>
                  <a:pt x="423936" y="4944348"/>
                </a:cubicBezTo>
                <a:cubicBezTo>
                  <a:pt x="423645" y="4944931"/>
                  <a:pt x="423645" y="4945505"/>
                  <a:pt x="423645" y="4946089"/>
                </a:cubicBezTo>
                <a:cubicBezTo>
                  <a:pt x="423645" y="4948394"/>
                  <a:pt x="425106" y="4950134"/>
                  <a:pt x="428029" y="4950134"/>
                </a:cubicBezTo>
                <a:lnTo>
                  <a:pt x="429440" y="4950134"/>
                </a:lnTo>
                <a:lnTo>
                  <a:pt x="429969" y="4950628"/>
                </a:lnTo>
                <a:lnTo>
                  <a:pt x="456121" y="4950628"/>
                </a:lnTo>
                <a:cubicBezTo>
                  <a:pt x="460476" y="4950628"/>
                  <a:pt x="462216" y="4949176"/>
                  <a:pt x="463668" y="4944812"/>
                </a:cubicBezTo>
                <a:cubicBezTo>
                  <a:pt x="465418" y="4939879"/>
                  <a:pt x="465995" y="4933196"/>
                  <a:pt x="465995" y="4928255"/>
                </a:cubicBezTo>
                <a:cubicBezTo>
                  <a:pt x="465995" y="4862299"/>
                  <a:pt x="372445" y="4878177"/>
                  <a:pt x="372445" y="4850972"/>
                </a:cubicBezTo>
                <a:cubicBezTo>
                  <a:pt x="372445" y="4846523"/>
                  <a:pt x="374698" y="4842891"/>
                  <a:pt x="378874" y="4840371"/>
                </a:cubicBezTo>
                <a:lnTo>
                  <a:pt x="395404" y="4836760"/>
                </a:lnTo>
                <a:lnTo>
                  <a:pt x="438848" y="4849557"/>
                </a:lnTo>
                <a:cubicBezTo>
                  <a:pt x="440310" y="4850418"/>
                  <a:pt x="441771" y="4850714"/>
                  <a:pt x="443232" y="4850714"/>
                </a:cubicBezTo>
                <a:lnTo>
                  <a:pt x="443815" y="4850347"/>
                </a:lnTo>
                <a:lnTo>
                  <a:pt x="445074" y="4850684"/>
                </a:lnTo>
                <a:cubicBezTo>
                  <a:pt x="447689" y="4850684"/>
                  <a:pt x="450305" y="4849231"/>
                  <a:pt x="451467" y="4846616"/>
                </a:cubicBezTo>
                <a:lnTo>
                  <a:pt x="460476" y="4827435"/>
                </a:lnTo>
                <a:cubicBezTo>
                  <a:pt x="461317" y="4825652"/>
                  <a:pt x="461639" y="4823954"/>
                  <a:pt x="461639" y="4822502"/>
                </a:cubicBezTo>
                <a:cubicBezTo>
                  <a:pt x="461639" y="4820176"/>
                  <a:pt x="460485" y="4817858"/>
                  <a:pt x="458150" y="4816686"/>
                </a:cubicBezTo>
                <a:cubicBezTo>
                  <a:pt x="440141" y="4806226"/>
                  <a:pt x="418635" y="4801292"/>
                  <a:pt x="398011" y="4801292"/>
                </a:cubicBezTo>
                <a:close/>
                <a:moveTo>
                  <a:pt x="1053743" y="4747249"/>
                </a:moveTo>
                <a:cubicBezTo>
                  <a:pt x="1017717" y="4747249"/>
                  <a:pt x="994181" y="4766420"/>
                  <a:pt x="994181" y="4808264"/>
                </a:cubicBezTo>
                <a:lnTo>
                  <a:pt x="994181" y="4944812"/>
                </a:lnTo>
                <a:cubicBezTo>
                  <a:pt x="994181" y="4948301"/>
                  <a:pt x="996508" y="4950628"/>
                  <a:pt x="999997" y="4950628"/>
                </a:cubicBezTo>
                <a:lnTo>
                  <a:pt x="1025851" y="4950628"/>
                </a:lnTo>
                <a:lnTo>
                  <a:pt x="1026345" y="4950134"/>
                </a:lnTo>
                <a:lnTo>
                  <a:pt x="1027794" y="4950134"/>
                </a:lnTo>
                <a:cubicBezTo>
                  <a:pt x="1031306" y="4950134"/>
                  <a:pt x="1033639" y="4947819"/>
                  <a:pt x="1033639" y="4944348"/>
                </a:cubicBezTo>
                <a:lnTo>
                  <a:pt x="1033639" y="4837419"/>
                </a:lnTo>
                <a:lnTo>
                  <a:pt x="1070780" y="4837419"/>
                </a:lnTo>
                <a:cubicBezTo>
                  <a:pt x="1074584" y="4837419"/>
                  <a:pt x="1076625" y="4835105"/>
                  <a:pt x="1076625" y="4831634"/>
                </a:cubicBezTo>
                <a:lnTo>
                  <a:pt x="1076625" y="4811692"/>
                </a:lnTo>
                <a:cubicBezTo>
                  <a:pt x="1076625" y="4807934"/>
                  <a:pt x="1074584" y="4805627"/>
                  <a:pt x="1070780" y="4805627"/>
                </a:cubicBezTo>
                <a:lnTo>
                  <a:pt x="1068815" y="4805627"/>
                </a:lnTo>
                <a:lnTo>
                  <a:pt x="1068559" y="4805359"/>
                </a:lnTo>
                <a:lnTo>
                  <a:pt x="1033639" y="4805359"/>
                </a:lnTo>
                <a:lnTo>
                  <a:pt x="1033639" y="4802443"/>
                </a:lnTo>
                <a:cubicBezTo>
                  <a:pt x="1033639" y="4786548"/>
                  <a:pt x="1040663" y="4778457"/>
                  <a:pt x="1056748" y="4778457"/>
                </a:cubicBezTo>
                <a:cubicBezTo>
                  <a:pt x="1062593" y="4778457"/>
                  <a:pt x="1068892" y="4779901"/>
                  <a:pt x="1071071" y="4779901"/>
                </a:cubicBezTo>
                <a:cubicBezTo>
                  <a:pt x="1074584" y="4779901"/>
                  <a:pt x="1076045" y="4777882"/>
                  <a:pt x="1076625" y="4774411"/>
                </a:cubicBezTo>
                <a:lnTo>
                  <a:pt x="1079556" y="4759385"/>
                </a:lnTo>
                <a:cubicBezTo>
                  <a:pt x="1079813" y="4758050"/>
                  <a:pt x="1080138" y="4756876"/>
                  <a:pt x="1080138" y="4755627"/>
                </a:cubicBezTo>
                <a:cubicBezTo>
                  <a:pt x="1080138" y="4752417"/>
                  <a:pt x="1078386" y="4750711"/>
                  <a:pt x="1074293" y="4749848"/>
                </a:cubicBezTo>
                <a:lnTo>
                  <a:pt x="1072404" y="4749641"/>
                </a:lnTo>
                <a:lnTo>
                  <a:pt x="1072049" y="4749285"/>
                </a:lnTo>
                <a:cubicBezTo>
                  <a:pt x="1066232" y="4747834"/>
                  <a:pt x="1059941" y="4747249"/>
                  <a:pt x="1053743" y="4747249"/>
                </a:cubicBezTo>
                <a:close/>
                <a:moveTo>
                  <a:pt x="1115151" y="4747131"/>
                </a:moveTo>
                <a:cubicBezTo>
                  <a:pt x="1102947" y="4747139"/>
                  <a:pt x="1095102" y="4754688"/>
                  <a:pt x="1095104" y="4767478"/>
                </a:cubicBezTo>
                <a:cubicBezTo>
                  <a:pt x="1095101" y="4779971"/>
                  <a:pt x="1102947" y="4787811"/>
                  <a:pt x="1116017" y="4787818"/>
                </a:cubicBezTo>
                <a:cubicBezTo>
                  <a:pt x="1127933" y="4787817"/>
                  <a:pt x="1136070" y="4779974"/>
                  <a:pt x="1136065" y="4767481"/>
                </a:cubicBezTo>
                <a:cubicBezTo>
                  <a:pt x="1136070" y="4754690"/>
                  <a:pt x="1127933" y="4747137"/>
                  <a:pt x="1115151" y="4747131"/>
                </a:cubicBezTo>
                <a:close/>
                <a:moveTo>
                  <a:pt x="0" y="0"/>
                </a:moveTo>
                <a:lnTo>
                  <a:pt x="9143999" y="0"/>
                </a:lnTo>
                <a:lnTo>
                  <a:pt x="9143999" y="5143500"/>
                </a:lnTo>
                <a:lnTo>
                  <a:pt x="0" y="5143500"/>
                </a:lnTo>
                <a:close/>
              </a:path>
            </a:pathLst>
          </a:custGeom>
        </p:spPr>
        <p:txBody>
          <a:bodyPr wrap="square">
            <a:noAutofit/>
          </a:bodyPr>
          <a:lstStyle>
            <a:lvl1pPr>
              <a:defRPr>
                <a:noFill/>
              </a:defRPr>
            </a:lvl1pPr>
          </a:lstStyle>
          <a:p>
            <a:r>
              <a:rPr lang="en-US" noProof="0"/>
              <a:t>Click icon to add picture</a:t>
            </a:r>
          </a:p>
        </p:txBody>
      </p:sp>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9" name="Espace réservé du texte 5">
            <a:extLst>
              <a:ext uri="{FF2B5EF4-FFF2-40B4-BE49-F238E27FC236}">
                <a16:creationId xmlns:a16="http://schemas.microsoft.com/office/drawing/2014/main" id="{0B90B88F-38E1-44C8-9D6F-1A9BFFE001D7}"/>
              </a:ext>
            </a:extLst>
          </p:cNvPr>
          <p:cNvSpPr>
            <a:spLocks noGrp="1"/>
          </p:cNvSpPr>
          <p:nvPr>
            <p:ph type="body" sz="quarter" idx="24"/>
          </p:nvPr>
        </p:nvSpPr>
        <p:spPr>
          <a:xfrm>
            <a:off x="6778558" y="2915364"/>
            <a:ext cx="4949741" cy="1399251"/>
          </a:xfrm>
        </p:spPr>
        <p:txBody>
          <a:bodyPr anchor="t">
            <a:noAutofit/>
          </a:bodyPr>
          <a:lstStyle>
            <a:lvl1pPr algn="l">
              <a:lnSpc>
                <a:spcPct val="96000"/>
              </a:lnSpc>
              <a:spcAft>
                <a:spcPts val="1333"/>
              </a:spcAft>
              <a:defRPr lang="fr-FR" sz="4800" b="0" i="1" kern="1200" dirty="0" err="1" smtClean="0">
                <a:solidFill>
                  <a:schemeClr val="bg2"/>
                </a:solidFill>
                <a:effectLst>
                  <a:outerShdw blurRad="127000" sx="102000" sy="102000" algn="ctr" rotWithShape="0">
                    <a:prstClr val="black">
                      <a:alpha val="25000"/>
                    </a:prstClr>
                  </a:outerShdw>
                </a:effectLst>
                <a:latin typeface="Georgia" panose="02040502050405020303" pitchFamily="18" charset="0"/>
                <a:ea typeface="Verdana" panose="020B0604030504040204" pitchFamily="34" charset="0"/>
                <a:cs typeface="Georgia" panose="02040502050405020303" pitchFamily="18" charset="0"/>
              </a:defRPr>
            </a:lvl1pPr>
            <a:lvl2pPr marL="0" indent="0" algn="l">
              <a:lnSpc>
                <a:spcPct val="90000"/>
              </a:lnSpc>
              <a:buFont typeface="Arial" panose="020B0604020202020204" pitchFamily="34" charset="0"/>
              <a:buNone/>
              <a:defRPr lang="en-US" sz="4800" b="0" i="1" kern="1200" noProof="0" dirty="0">
                <a:solidFill>
                  <a:schemeClr val="bg1"/>
                </a:solidFill>
                <a:effectLst>
                  <a:outerShdw blurRad="127000" sx="105000" sy="105000" algn="ctr" rotWithShape="0">
                    <a:prstClr val="black">
                      <a:alpha val="9957"/>
                    </a:prstClr>
                  </a:outerShdw>
                </a:effectLst>
                <a:latin typeface="Georgia" panose="02040502050405020303" pitchFamily="18" charset="0"/>
                <a:ea typeface="Verdana" panose="020B0604030504040204" pitchFamily="34" charset="0"/>
                <a:cs typeface="Verdana" panose="020B0604030504040204" pitchFamily="34" charset="0"/>
              </a:defRPr>
            </a:lvl2pPr>
            <a:lvl3pPr algn="l">
              <a:lnSpc>
                <a:spcPct val="100000"/>
              </a:lnSpc>
              <a:spcBef>
                <a:spcPts val="1333"/>
              </a:spcBef>
              <a:defRPr sz="1867">
                <a:solidFill>
                  <a:schemeClr val="bg1"/>
                </a:solidFill>
                <a:effectLst>
                  <a:outerShdw blurRad="127000" sx="102000" sy="102000" algn="ctr" rotWithShape="0">
                    <a:prstClr val="black">
                      <a:alpha val="25000"/>
                    </a:prstClr>
                  </a:outerShdw>
                </a:effectLst>
              </a:defRPr>
            </a:lvl3pPr>
          </a:lstStyle>
          <a:p>
            <a:pPr marL="761981" lvl="0" indent="-761981" algn="l" defTabSz="914377" rtl="0" eaLnBrk="1" latinLnBrk="0" hangingPunct="1">
              <a:lnSpc>
                <a:spcPct val="90000"/>
              </a:lnSpc>
              <a:spcBef>
                <a:spcPts val="0"/>
              </a:spcBef>
            </a:pPr>
            <a:r>
              <a:rPr lang="en-US" noProof="0"/>
              <a:t>Click to edit Master text styles</a:t>
            </a:r>
          </a:p>
        </p:txBody>
      </p:sp>
      <p:sp>
        <p:nvSpPr>
          <p:cNvPr id="12" name="Espace réservé du texte 5">
            <a:extLst>
              <a:ext uri="{FF2B5EF4-FFF2-40B4-BE49-F238E27FC236}">
                <a16:creationId xmlns:a16="http://schemas.microsoft.com/office/drawing/2014/main" id="{9F6585BF-F3F3-4500-9CFA-EF0D9041ED53}"/>
              </a:ext>
            </a:extLst>
          </p:cNvPr>
          <p:cNvSpPr>
            <a:spLocks noGrp="1"/>
          </p:cNvSpPr>
          <p:nvPr>
            <p:ph type="body" sz="quarter" idx="25"/>
          </p:nvPr>
        </p:nvSpPr>
        <p:spPr>
          <a:xfrm>
            <a:off x="6778558" y="4395893"/>
            <a:ext cx="4949741" cy="710532"/>
          </a:xfrm>
        </p:spPr>
        <p:txBody>
          <a:bodyPr anchor="t">
            <a:noAutofit/>
          </a:bodyPr>
          <a:lstStyle>
            <a:lvl1pPr algn="l">
              <a:lnSpc>
                <a:spcPct val="96000"/>
              </a:lnSpc>
              <a:spcAft>
                <a:spcPts val="1333"/>
              </a:spcAft>
              <a:defRPr lang="fr-FR" sz="1867" b="0" i="0" kern="1200" dirty="0" err="1" smtClean="0">
                <a:solidFill>
                  <a:schemeClr val="bg2"/>
                </a:solidFill>
                <a:effectLst>
                  <a:outerShdw blurRad="127000" sx="102000" sy="102000" algn="ctr" rotWithShape="0">
                    <a:prstClr val="black">
                      <a:alpha val="25000"/>
                    </a:prstClr>
                  </a:outerShdw>
                </a:effectLst>
                <a:latin typeface="+mj-lt"/>
                <a:ea typeface="Verdana" panose="020B0604030504040204" pitchFamily="34" charset="0"/>
                <a:cs typeface="Georgia" panose="02040502050405020303" pitchFamily="18" charset="0"/>
              </a:defRPr>
            </a:lvl1pPr>
            <a:lvl2pPr algn="l">
              <a:lnSpc>
                <a:spcPct val="90000"/>
              </a:lnSpc>
              <a:defRPr lang="en-US" sz="1867" b="0" i="0" kern="1200" noProof="0" dirty="0">
                <a:solidFill>
                  <a:schemeClr val="bg1"/>
                </a:solidFill>
                <a:effectLst>
                  <a:outerShdw blurRad="127000" sx="105000" sy="105000" algn="ctr" rotWithShape="0">
                    <a:prstClr val="black">
                      <a:alpha val="9957"/>
                    </a:prstClr>
                  </a:outerShdw>
                </a:effectLst>
                <a:latin typeface="+mj-lt"/>
                <a:ea typeface="Verdana" panose="020B0604030504040204" pitchFamily="34" charset="0"/>
                <a:cs typeface="Verdana" panose="020B0604030504040204" pitchFamily="34" charset="0"/>
              </a:defRPr>
            </a:lvl2pPr>
            <a:lvl3pPr algn="l">
              <a:lnSpc>
                <a:spcPct val="100000"/>
              </a:lnSpc>
              <a:spcBef>
                <a:spcPts val="1333"/>
              </a:spcBef>
              <a:defRPr lang="en-US" sz="1867" b="0" i="0" kern="1200" noProof="0" dirty="0">
                <a:solidFill>
                  <a:schemeClr val="bg1"/>
                </a:solidFill>
                <a:effectLst>
                  <a:outerShdw blurRad="127000" sx="105000" sy="105000" algn="ctr" rotWithShape="0">
                    <a:prstClr val="black">
                      <a:alpha val="9957"/>
                    </a:prstClr>
                  </a:outerShdw>
                </a:effectLst>
                <a:latin typeface="Verdana" panose="020B0604030504040204" pitchFamily="34" charset="0"/>
                <a:ea typeface="Verdana" panose="020B0604030504040204" pitchFamily="34" charset="0"/>
                <a:cs typeface="Verdana" panose="020B0604030504040204" pitchFamily="34" charset="0"/>
              </a:defRPr>
            </a:lvl3pPr>
          </a:lstStyle>
          <a:p>
            <a:pPr marL="0" lvl="0" indent="0" algn="l" defTabSz="914377" rtl="0" eaLnBrk="1" latinLnBrk="0" hangingPunct="1">
              <a:lnSpc>
                <a:spcPct val="100000"/>
              </a:lnSpc>
              <a:spcBef>
                <a:spcPts val="1333"/>
              </a:spcBef>
              <a:buFont typeface="Arial" panose="020B0604020202020204" pitchFamily="34" charset="0"/>
              <a:buNone/>
            </a:pPr>
            <a:r>
              <a:rPr lang="en-US" noProof="0"/>
              <a:t>Click to edit Master text styles</a:t>
            </a:r>
          </a:p>
        </p:txBody>
      </p:sp>
      <p:sp>
        <p:nvSpPr>
          <p:cNvPr id="13" name="Espace réservé du texte 5">
            <a:extLst>
              <a:ext uri="{FF2B5EF4-FFF2-40B4-BE49-F238E27FC236}">
                <a16:creationId xmlns:a16="http://schemas.microsoft.com/office/drawing/2014/main" id="{FB220A98-FE22-4FE9-AB26-E269403DC28C}"/>
              </a:ext>
            </a:extLst>
          </p:cNvPr>
          <p:cNvSpPr>
            <a:spLocks noGrp="1"/>
          </p:cNvSpPr>
          <p:nvPr>
            <p:ph type="body" sz="quarter" idx="26"/>
          </p:nvPr>
        </p:nvSpPr>
        <p:spPr>
          <a:xfrm>
            <a:off x="6778558" y="1792928"/>
            <a:ext cx="4949741" cy="939945"/>
          </a:xfrm>
        </p:spPr>
        <p:txBody>
          <a:bodyPr anchor="b">
            <a:noAutofit/>
          </a:bodyPr>
          <a:lstStyle>
            <a:lvl1pPr algn="l">
              <a:lnSpc>
                <a:spcPct val="96000"/>
              </a:lnSpc>
              <a:spcAft>
                <a:spcPts val="1333"/>
              </a:spcAft>
              <a:defRPr lang="fr-FR" sz="2933" b="0" i="0" kern="1200" dirty="0" err="1" smtClean="0">
                <a:solidFill>
                  <a:schemeClr val="bg2"/>
                </a:solidFill>
                <a:effectLst>
                  <a:outerShdw blurRad="127000" sx="102000" sy="102000" algn="ctr" rotWithShape="0">
                    <a:prstClr val="black">
                      <a:alpha val="25000"/>
                    </a:prstClr>
                  </a:outerShdw>
                </a:effectLst>
                <a:latin typeface="Verdana" panose="020B0604030504040204" pitchFamily="34" charset="0"/>
                <a:ea typeface="Verdana" panose="020B0604030504040204" pitchFamily="34" charset="0"/>
                <a:cs typeface="Verdana" panose="020B0604030504040204" pitchFamily="34" charset="0"/>
              </a:defRPr>
            </a:lvl1pPr>
            <a:lvl2pPr algn="l">
              <a:lnSpc>
                <a:spcPct val="90000"/>
              </a:lnSpc>
              <a:defRPr sz="4800" b="0" i="1">
                <a:solidFill>
                  <a:schemeClr val="bg1"/>
                </a:solidFill>
                <a:effectLst>
                  <a:outerShdw blurRad="127000" sx="102000" sy="102000" algn="ctr" rotWithShape="0">
                    <a:prstClr val="black">
                      <a:alpha val="25000"/>
                    </a:prstClr>
                  </a:outerShdw>
                </a:effectLst>
                <a:latin typeface="Georgia" panose="02040502050405020303" pitchFamily="18" charset="0"/>
                <a:ea typeface="Verdana" panose="020B0604030504040204" pitchFamily="34" charset="0"/>
                <a:cs typeface="Verdana" panose="020B0604030504040204" pitchFamily="34" charset="0"/>
              </a:defRPr>
            </a:lvl2pPr>
            <a:lvl3pPr algn="l">
              <a:lnSpc>
                <a:spcPct val="100000"/>
              </a:lnSpc>
              <a:spcBef>
                <a:spcPts val="1333"/>
              </a:spcBef>
              <a:defRPr sz="1867">
                <a:solidFill>
                  <a:schemeClr val="bg1"/>
                </a:solidFill>
                <a:effectLst>
                  <a:outerShdw blurRad="127000" sx="102000" sy="102000" algn="ctr" rotWithShape="0">
                    <a:prstClr val="black">
                      <a:alpha val="25000"/>
                    </a:prstClr>
                  </a:outerShdw>
                </a:effectLst>
              </a:defRPr>
            </a:lvl3pPr>
          </a:lstStyle>
          <a:p>
            <a:pPr lvl="0"/>
            <a:r>
              <a:rPr lang="en-US" noProof="0"/>
              <a:t>Click to edit Master text styles</a:t>
            </a:r>
          </a:p>
        </p:txBody>
      </p:sp>
      <p:sp>
        <p:nvSpPr>
          <p:cNvPr id="25" name="Forme libre : forme 9">
            <a:extLst>
              <a:ext uri="{FF2B5EF4-FFF2-40B4-BE49-F238E27FC236}">
                <a16:creationId xmlns:a16="http://schemas.microsoft.com/office/drawing/2014/main" id="{F4B8DA8B-2C07-4FC6-911D-D340BE461554}"/>
              </a:ext>
            </a:extLst>
          </p:cNvPr>
          <p:cNvSpPr>
            <a:spLocks noChangeAspect="1"/>
          </p:cNvSpPr>
          <p:nvPr userDrawn="1"/>
        </p:nvSpPr>
        <p:spPr>
          <a:xfrm>
            <a:off x="441599" y="6330316"/>
            <a:ext cx="1073008" cy="273600"/>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en-US" sz="2400" noProof="0"/>
          </a:p>
        </p:txBody>
      </p:sp>
      <p:grpSp>
        <p:nvGrpSpPr>
          <p:cNvPr id="26" name="Graphique 7">
            <a:extLst>
              <a:ext uri="{FF2B5EF4-FFF2-40B4-BE49-F238E27FC236}">
                <a16:creationId xmlns:a16="http://schemas.microsoft.com/office/drawing/2014/main" id="{2473C403-3091-45DA-8311-8B80BACBDD77}"/>
              </a:ext>
            </a:extLst>
          </p:cNvPr>
          <p:cNvGrpSpPr>
            <a:grpSpLocks noChangeAspect="1"/>
          </p:cNvGrpSpPr>
          <p:nvPr userDrawn="1"/>
        </p:nvGrpSpPr>
        <p:grpSpPr>
          <a:xfrm>
            <a:off x="442166" y="6329527"/>
            <a:ext cx="1071853" cy="275084"/>
            <a:chOff x="4768103" y="-471733"/>
            <a:chExt cx="744723" cy="191124"/>
          </a:xfrm>
          <a:solidFill>
            <a:srgbClr val="FFFFFF"/>
          </a:solidFill>
        </p:grpSpPr>
        <p:sp>
          <p:nvSpPr>
            <p:cNvPr id="27" name="Forme libre : forme 9">
              <a:extLst>
                <a:ext uri="{FF2B5EF4-FFF2-40B4-BE49-F238E27FC236}">
                  <a16:creationId xmlns:a16="http://schemas.microsoft.com/office/drawing/2014/main" id="{9A66E28E-1ED8-413A-86AB-392723C99535}"/>
                </a:ext>
              </a:extLst>
            </p:cNvPr>
            <p:cNvSpPr/>
            <p:nvPr userDrawn="1"/>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fr-FR" sz="2400"/>
            </a:p>
          </p:txBody>
        </p:sp>
        <p:sp>
          <p:nvSpPr>
            <p:cNvPr id="28" name="Forme libre : forme 10">
              <a:extLst>
                <a:ext uri="{FF2B5EF4-FFF2-40B4-BE49-F238E27FC236}">
                  <a16:creationId xmlns:a16="http://schemas.microsoft.com/office/drawing/2014/main" id="{332EEDE0-E68F-49D3-A74F-33347ECF61BC}"/>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fr-FR" sz="2400">
                <a:solidFill>
                  <a:schemeClr val="accent2"/>
                </a:solidFill>
              </a:endParaRPr>
            </a:p>
          </p:txBody>
        </p:sp>
        <p:sp>
          <p:nvSpPr>
            <p:cNvPr id="29" name="Forme libre : forme 11">
              <a:extLst>
                <a:ext uri="{FF2B5EF4-FFF2-40B4-BE49-F238E27FC236}">
                  <a16:creationId xmlns:a16="http://schemas.microsoft.com/office/drawing/2014/main" id="{3EA6B076-5413-42E1-95D1-72C23C1D4D5B}"/>
                </a:ext>
              </a:extLst>
            </p:cNvPr>
            <p:cNvSpPr/>
            <p:nvPr userDrawn="1"/>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fr-FR" sz="2400"/>
            </a:p>
          </p:txBody>
        </p:sp>
      </p:grpSp>
    </p:spTree>
    <p:extLst>
      <p:ext uri="{BB962C8B-B14F-4D97-AF65-F5344CB8AC3E}">
        <p14:creationId xmlns:p14="http://schemas.microsoft.com/office/powerpoint/2010/main" val="1661630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Text next to Image">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5C5F3432-6FAD-4E94-8F10-E3A9F64580C5}"/>
              </a:ext>
            </a:extLst>
          </p:cNvPr>
          <p:cNvSpPr>
            <a:spLocks noGrp="1"/>
          </p:cNvSpPr>
          <p:nvPr>
            <p:ph type="pic" sz="quarter" idx="17"/>
          </p:nvPr>
        </p:nvSpPr>
        <p:spPr>
          <a:xfrm>
            <a:off x="0" y="0"/>
            <a:ext cx="6096000" cy="6858000"/>
          </a:xfrm>
          <a:custGeom>
            <a:avLst/>
            <a:gdLst>
              <a:gd name="connsiteX0" fmla="*/ 351364 w 4572000"/>
              <a:gd name="connsiteY0" fmla="*/ 4913481 h 5143500"/>
              <a:gd name="connsiteX1" fmla="*/ 331614 w 4572000"/>
              <a:gd name="connsiteY1" fmla="*/ 4933530 h 5143500"/>
              <a:gd name="connsiteX2" fmla="*/ 352238 w 4572000"/>
              <a:gd name="connsiteY2" fmla="*/ 4953582 h 5143500"/>
              <a:gd name="connsiteX3" fmla="*/ 371988 w 4572000"/>
              <a:gd name="connsiteY3" fmla="*/ 4933533 h 5143500"/>
              <a:gd name="connsiteX4" fmla="*/ 351364 w 4572000"/>
              <a:gd name="connsiteY4" fmla="*/ 4913481 h 5143500"/>
              <a:gd name="connsiteX5" fmla="*/ 892594 w 4572000"/>
              <a:gd name="connsiteY5" fmla="*/ 4837587 h 5143500"/>
              <a:gd name="connsiteX6" fmla="*/ 917847 w 4572000"/>
              <a:gd name="connsiteY6" fmla="*/ 4847631 h 5143500"/>
              <a:gd name="connsiteX7" fmla="*/ 927649 w 4572000"/>
              <a:gd name="connsiteY7" fmla="*/ 4877990 h 5143500"/>
              <a:gd name="connsiteX8" fmla="*/ 918101 w 4572000"/>
              <a:gd name="connsiteY8" fmla="*/ 4908353 h 5143500"/>
              <a:gd name="connsiteX9" fmla="*/ 894867 w 4572000"/>
              <a:gd name="connsiteY9" fmla="*/ 4918277 h 5143500"/>
              <a:gd name="connsiteX10" fmla="*/ 868934 w 4572000"/>
              <a:gd name="connsiteY10" fmla="*/ 4908080 h 5143500"/>
              <a:gd name="connsiteX11" fmla="*/ 859063 w 4572000"/>
              <a:gd name="connsiteY11" fmla="*/ 4877877 h 5143500"/>
              <a:gd name="connsiteX12" fmla="*/ 868679 w 4572000"/>
              <a:gd name="connsiteY12" fmla="*/ 4847677 h 5143500"/>
              <a:gd name="connsiteX13" fmla="*/ 559058 w 4572000"/>
              <a:gd name="connsiteY13" fmla="*/ 4837499 h 5143500"/>
              <a:gd name="connsiteX14" fmla="*/ 578337 w 4572000"/>
              <a:gd name="connsiteY14" fmla="*/ 4840021 h 5143500"/>
              <a:gd name="connsiteX15" fmla="*/ 585644 w 4572000"/>
              <a:gd name="connsiteY15" fmla="*/ 4847817 h 5143500"/>
              <a:gd name="connsiteX16" fmla="*/ 585644 w 4572000"/>
              <a:gd name="connsiteY16" fmla="*/ 4907937 h 5143500"/>
              <a:gd name="connsiteX17" fmla="*/ 578337 w 4572000"/>
              <a:gd name="connsiteY17" fmla="*/ 4915741 h 5143500"/>
              <a:gd name="connsiteX18" fmla="*/ 558606 w 4572000"/>
              <a:gd name="connsiteY18" fmla="*/ 4918322 h 5143500"/>
              <a:gd name="connsiteX19" fmla="*/ 534560 w 4572000"/>
              <a:gd name="connsiteY19" fmla="*/ 4909442 h 5143500"/>
              <a:gd name="connsiteX20" fmla="*/ 523520 w 4572000"/>
              <a:gd name="connsiteY20" fmla="*/ 4877990 h 5143500"/>
              <a:gd name="connsiteX21" fmla="*/ 534560 w 4572000"/>
              <a:gd name="connsiteY21" fmla="*/ 4846542 h 5143500"/>
              <a:gd name="connsiteX22" fmla="*/ 1101681 w 4572000"/>
              <a:gd name="connsiteY22" fmla="*/ 4805359 h 5143500"/>
              <a:gd name="connsiteX23" fmla="*/ 1095865 w 4572000"/>
              <a:gd name="connsiteY23" fmla="*/ 4811167 h 5143500"/>
              <a:gd name="connsiteX24" fmla="*/ 1095865 w 4572000"/>
              <a:gd name="connsiteY24" fmla="*/ 4944812 h 5143500"/>
              <a:gd name="connsiteX25" fmla="*/ 1101681 w 4572000"/>
              <a:gd name="connsiteY25" fmla="*/ 4950628 h 5143500"/>
              <a:gd name="connsiteX26" fmla="*/ 1127824 w 4572000"/>
              <a:gd name="connsiteY26" fmla="*/ 4950628 h 5143500"/>
              <a:gd name="connsiteX27" fmla="*/ 1128318 w 4572000"/>
              <a:gd name="connsiteY27" fmla="*/ 4950134 h 5143500"/>
              <a:gd name="connsiteX28" fmla="*/ 1130432 w 4572000"/>
              <a:gd name="connsiteY28" fmla="*/ 4950134 h 5143500"/>
              <a:gd name="connsiteX29" fmla="*/ 1136286 w 4572000"/>
              <a:gd name="connsiteY29" fmla="*/ 4944348 h 5143500"/>
              <a:gd name="connsiteX30" fmla="*/ 1136286 w 4572000"/>
              <a:gd name="connsiteY30" fmla="*/ 4811405 h 5143500"/>
              <a:gd name="connsiteX31" fmla="*/ 1130432 w 4572000"/>
              <a:gd name="connsiteY31" fmla="*/ 4805627 h 5143500"/>
              <a:gd name="connsiteX32" fmla="*/ 1128093 w 4572000"/>
              <a:gd name="connsiteY32" fmla="*/ 4805627 h 5143500"/>
              <a:gd name="connsiteX33" fmla="*/ 1127824 w 4572000"/>
              <a:gd name="connsiteY33" fmla="*/ 4805359 h 5143500"/>
              <a:gd name="connsiteX34" fmla="*/ 891921 w 4572000"/>
              <a:gd name="connsiteY34" fmla="*/ 4802455 h 5143500"/>
              <a:gd name="connsiteX35" fmla="*/ 819860 w 4572000"/>
              <a:gd name="connsiteY35" fmla="*/ 4877990 h 5143500"/>
              <a:gd name="connsiteX36" fmla="*/ 893950 w 4572000"/>
              <a:gd name="connsiteY36" fmla="*/ 4953533 h 5143500"/>
              <a:gd name="connsiteX37" fmla="*/ 923594 w 4572000"/>
              <a:gd name="connsiteY37" fmla="*/ 4947899 h 5143500"/>
              <a:gd name="connsiteX38" fmla="*/ 924072 w 4572000"/>
              <a:gd name="connsiteY38" fmla="*/ 4947569 h 5143500"/>
              <a:gd name="connsiteX39" fmla="*/ 924870 w 4572000"/>
              <a:gd name="connsiteY39" fmla="*/ 4947419 h 5143500"/>
              <a:gd name="connsiteX40" fmla="*/ 967554 w 4572000"/>
              <a:gd name="connsiteY40" fmla="*/ 4877877 h 5143500"/>
              <a:gd name="connsiteX41" fmla="*/ 924009 w 4572000"/>
              <a:gd name="connsiteY41" fmla="*/ 4808342 h 5143500"/>
              <a:gd name="connsiteX42" fmla="*/ 922788 w 4572000"/>
              <a:gd name="connsiteY42" fmla="*/ 4808122 h 5143500"/>
              <a:gd name="connsiteX43" fmla="*/ 922738 w 4572000"/>
              <a:gd name="connsiteY43" fmla="*/ 4808088 h 5143500"/>
              <a:gd name="connsiteX44" fmla="*/ 891921 w 4572000"/>
              <a:gd name="connsiteY44" fmla="*/ 4802455 h 5143500"/>
              <a:gd name="connsiteX45" fmla="*/ 725444 w 4572000"/>
              <a:gd name="connsiteY45" fmla="*/ 4802455 h 5143500"/>
              <a:gd name="connsiteX46" fmla="*/ 667046 w 4572000"/>
              <a:gd name="connsiteY46" fmla="*/ 4812907 h 5143500"/>
              <a:gd name="connsiteX47" fmla="*/ 666934 w 4572000"/>
              <a:gd name="connsiteY47" fmla="*/ 4813086 h 5143500"/>
              <a:gd name="connsiteX48" fmla="*/ 666651 w 4572000"/>
              <a:gd name="connsiteY48" fmla="*/ 4813136 h 5143500"/>
              <a:gd name="connsiteX49" fmla="*/ 659335 w 4572000"/>
              <a:gd name="connsiteY49" fmla="*/ 4824699 h 5143500"/>
              <a:gd name="connsiteX50" fmla="*/ 659335 w 4572000"/>
              <a:gd name="connsiteY50" fmla="*/ 4944348 h 5143500"/>
              <a:gd name="connsiteX51" fmla="*/ 659778 w 4572000"/>
              <a:gd name="connsiteY51" fmla="*/ 4944785 h 5143500"/>
              <a:gd name="connsiteX52" fmla="*/ 659778 w 4572000"/>
              <a:gd name="connsiteY52" fmla="*/ 4944812 h 5143500"/>
              <a:gd name="connsiteX53" fmla="*/ 665594 w 4572000"/>
              <a:gd name="connsiteY53" fmla="*/ 4950628 h 5143500"/>
              <a:gd name="connsiteX54" fmla="*/ 691737 w 4572000"/>
              <a:gd name="connsiteY54" fmla="*/ 4950628 h 5143500"/>
              <a:gd name="connsiteX55" fmla="*/ 697553 w 4572000"/>
              <a:gd name="connsiteY55" fmla="*/ 4944812 h 5143500"/>
              <a:gd name="connsiteX56" fmla="*/ 697553 w 4572000"/>
              <a:gd name="connsiteY56" fmla="*/ 4847194 h 5143500"/>
              <a:gd name="connsiteX57" fmla="*/ 704449 w 4572000"/>
              <a:gd name="connsiteY57" fmla="*/ 4839717 h 5143500"/>
              <a:gd name="connsiteX58" fmla="*/ 726010 w 4572000"/>
              <a:gd name="connsiteY58" fmla="*/ 4837419 h 5143500"/>
              <a:gd name="connsiteX59" fmla="*/ 746014 w 4572000"/>
              <a:gd name="connsiteY59" fmla="*/ 4843168 h 5143500"/>
              <a:gd name="connsiteX60" fmla="*/ 754203 w 4572000"/>
              <a:gd name="connsiteY60" fmla="*/ 4862009 h 5143500"/>
              <a:gd name="connsiteX61" fmla="*/ 754203 w 4572000"/>
              <a:gd name="connsiteY61" fmla="*/ 4944812 h 5143500"/>
              <a:gd name="connsiteX62" fmla="*/ 760019 w 4572000"/>
              <a:gd name="connsiteY62" fmla="*/ 4950628 h 5143500"/>
              <a:gd name="connsiteX63" fmla="*/ 786161 w 4572000"/>
              <a:gd name="connsiteY63" fmla="*/ 4950628 h 5143500"/>
              <a:gd name="connsiteX64" fmla="*/ 791977 w 4572000"/>
              <a:gd name="connsiteY64" fmla="*/ 4944812 h 5143500"/>
              <a:gd name="connsiteX65" fmla="*/ 791977 w 4572000"/>
              <a:gd name="connsiteY65" fmla="*/ 4944762 h 5143500"/>
              <a:gd name="connsiteX66" fmla="*/ 792396 w 4572000"/>
              <a:gd name="connsiteY66" fmla="*/ 4944348 h 5143500"/>
              <a:gd name="connsiteX67" fmla="*/ 792396 w 4572000"/>
              <a:gd name="connsiteY67" fmla="*/ 4857065 h 5143500"/>
              <a:gd name="connsiteX68" fmla="*/ 775798 w 4572000"/>
              <a:gd name="connsiteY68" fmla="*/ 4816682 h 5143500"/>
              <a:gd name="connsiteX69" fmla="*/ 775550 w 4572000"/>
              <a:gd name="connsiteY69" fmla="*/ 4816558 h 5143500"/>
              <a:gd name="connsiteX70" fmla="*/ 775487 w 4572000"/>
              <a:gd name="connsiteY70" fmla="*/ 4816471 h 5143500"/>
              <a:gd name="connsiteX71" fmla="*/ 725444 w 4572000"/>
              <a:gd name="connsiteY71" fmla="*/ 4802455 h 5143500"/>
              <a:gd name="connsiteX72" fmla="*/ 559835 w 4572000"/>
              <a:gd name="connsiteY72" fmla="*/ 4802455 h 5143500"/>
              <a:gd name="connsiteX73" fmla="*/ 529663 w 4572000"/>
              <a:gd name="connsiteY73" fmla="*/ 4807762 h 5143500"/>
              <a:gd name="connsiteX74" fmla="*/ 529596 w 4572000"/>
              <a:gd name="connsiteY74" fmla="*/ 4807805 h 5143500"/>
              <a:gd name="connsiteX75" fmla="*/ 528373 w 4572000"/>
              <a:gd name="connsiteY75" fmla="*/ 4808018 h 5143500"/>
              <a:gd name="connsiteX76" fmla="*/ 483587 w 4572000"/>
              <a:gd name="connsiteY76" fmla="*/ 4877877 h 5143500"/>
              <a:gd name="connsiteX77" fmla="*/ 526397 w 4572000"/>
              <a:gd name="connsiteY77" fmla="*/ 4947825 h 5143500"/>
              <a:gd name="connsiteX78" fmla="*/ 527143 w 4572000"/>
              <a:gd name="connsiteY78" fmla="*/ 4947947 h 5143500"/>
              <a:gd name="connsiteX79" fmla="*/ 527701 w 4572000"/>
              <a:gd name="connsiteY79" fmla="*/ 4948307 h 5143500"/>
              <a:gd name="connsiteX80" fmla="*/ 559257 w 4572000"/>
              <a:gd name="connsiteY80" fmla="*/ 4953533 h 5143500"/>
              <a:gd name="connsiteX81" fmla="*/ 617069 w 4572000"/>
              <a:gd name="connsiteY81" fmla="*/ 4941908 h 5143500"/>
              <a:gd name="connsiteX82" fmla="*/ 624338 w 4572000"/>
              <a:gd name="connsiteY82" fmla="*/ 4930284 h 5143500"/>
              <a:gd name="connsiteX83" fmla="*/ 624338 w 4572000"/>
              <a:gd name="connsiteY83" fmla="*/ 4824821 h 5143500"/>
              <a:gd name="connsiteX84" fmla="*/ 617069 w 4572000"/>
              <a:gd name="connsiteY84" fmla="*/ 4813204 h 5143500"/>
              <a:gd name="connsiteX85" fmla="*/ 559835 w 4572000"/>
              <a:gd name="connsiteY85" fmla="*/ 4802455 h 5143500"/>
              <a:gd name="connsiteX86" fmla="*/ 398012 w 4572000"/>
              <a:gd name="connsiteY86" fmla="*/ 4801292 h 5143500"/>
              <a:gd name="connsiteX87" fmla="*/ 396528 w 4572000"/>
              <a:gd name="connsiteY87" fmla="*/ 4801750 h 5143500"/>
              <a:gd name="connsiteX88" fmla="*/ 395863 w 4572000"/>
              <a:gd name="connsiteY88" fmla="*/ 4801582 h 5143500"/>
              <a:gd name="connsiteX89" fmla="*/ 331528 w 4572000"/>
              <a:gd name="connsiteY89" fmla="*/ 4853603 h 5143500"/>
              <a:gd name="connsiteX90" fmla="*/ 425688 w 4572000"/>
              <a:gd name="connsiteY90" fmla="*/ 4933656 h 5143500"/>
              <a:gd name="connsiteX91" fmla="*/ 423937 w 4572000"/>
              <a:gd name="connsiteY91" fmla="*/ 4944348 h 5143500"/>
              <a:gd name="connsiteX92" fmla="*/ 423646 w 4572000"/>
              <a:gd name="connsiteY92" fmla="*/ 4946089 h 5143500"/>
              <a:gd name="connsiteX93" fmla="*/ 428030 w 4572000"/>
              <a:gd name="connsiteY93" fmla="*/ 4950134 h 5143500"/>
              <a:gd name="connsiteX94" fmla="*/ 429441 w 4572000"/>
              <a:gd name="connsiteY94" fmla="*/ 4950134 h 5143500"/>
              <a:gd name="connsiteX95" fmla="*/ 429970 w 4572000"/>
              <a:gd name="connsiteY95" fmla="*/ 4950628 h 5143500"/>
              <a:gd name="connsiteX96" fmla="*/ 456122 w 4572000"/>
              <a:gd name="connsiteY96" fmla="*/ 4950628 h 5143500"/>
              <a:gd name="connsiteX97" fmla="*/ 463669 w 4572000"/>
              <a:gd name="connsiteY97" fmla="*/ 4944812 h 5143500"/>
              <a:gd name="connsiteX98" fmla="*/ 465995 w 4572000"/>
              <a:gd name="connsiteY98" fmla="*/ 4928255 h 5143500"/>
              <a:gd name="connsiteX99" fmla="*/ 372446 w 4572000"/>
              <a:gd name="connsiteY99" fmla="*/ 4850972 h 5143500"/>
              <a:gd name="connsiteX100" fmla="*/ 378875 w 4572000"/>
              <a:gd name="connsiteY100" fmla="*/ 4840371 h 5143500"/>
              <a:gd name="connsiteX101" fmla="*/ 395405 w 4572000"/>
              <a:gd name="connsiteY101" fmla="*/ 4836760 h 5143500"/>
              <a:gd name="connsiteX102" fmla="*/ 438849 w 4572000"/>
              <a:gd name="connsiteY102" fmla="*/ 4849557 h 5143500"/>
              <a:gd name="connsiteX103" fmla="*/ 443233 w 4572000"/>
              <a:gd name="connsiteY103" fmla="*/ 4850714 h 5143500"/>
              <a:gd name="connsiteX104" fmla="*/ 443816 w 4572000"/>
              <a:gd name="connsiteY104" fmla="*/ 4850348 h 5143500"/>
              <a:gd name="connsiteX105" fmla="*/ 445075 w 4572000"/>
              <a:gd name="connsiteY105" fmla="*/ 4850684 h 5143500"/>
              <a:gd name="connsiteX106" fmla="*/ 451468 w 4572000"/>
              <a:gd name="connsiteY106" fmla="*/ 4846616 h 5143500"/>
              <a:gd name="connsiteX107" fmla="*/ 460477 w 4572000"/>
              <a:gd name="connsiteY107" fmla="*/ 4827435 h 5143500"/>
              <a:gd name="connsiteX108" fmla="*/ 461640 w 4572000"/>
              <a:gd name="connsiteY108" fmla="*/ 4822502 h 5143500"/>
              <a:gd name="connsiteX109" fmla="*/ 458151 w 4572000"/>
              <a:gd name="connsiteY109" fmla="*/ 4816686 h 5143500"/>
              <a:gd name="connsiteX110" fmla="*/ 398012 w 4572000"/>
              <a:gd name="connsiteY110" fmla="*/ 4801292 h 5143500"/>
              <a:gd name="connsiteX111" fmla="*/ 1053744 w 4572000"/>
              <a:gd name="connsiteY111" fmla="*/ 4747249 h 5143500"/>
              <a:gd name="connsiteX112" fmla="*/ 994182 w 4572000"/>
              <a:gd name="connsiteY112" fmla="*/ 4808264 h 5143500"/>
              <a:gd name="connsiteX113" fmla="*/ 994182 w 4572000"/>
              <a:gd name="connsiteY113" fmla="*/ 4944812 h 5143500"/>
              <a:gd name="connsiteX114" fmla="*/ 999998 w 4572000"/>
              <a:gd name="connsiteY114" fmla="*/ 4950628 h 5143500"/>
              <a:gd name="connsiteX115" fmla="*/ 1025852 w 4572000"/>
              <a:gd name="connsiteY115" fmla="*/ 4950628 h 5143500"/>
              <a:gd name="connsiteX116" fmla="*/ 1026345 w 4572000"/>
              <a:gd name="connsiteY116" fmla="*/ 4950134 h 5143500"/>
              <a:gd name="connsiteX117" fmla="*/ 1027795 w 4572000"/>
              <a:gd name="connsiteY117" fmla="*/ 4950134 h 5143500"/>
              <a:gd name="connsiteX118" fmla="*/ 1033640 w 4572000"/>
              <a:gd name="connsiteY118" fmla="*/ 4944348 h 5143500"/>
              <a:gd name="connsiteX119" fmla="*/ 1033640 w 4572000"/>
              <a:gd name="connsiteY119" fmla="*/ 4837419 h 5143500"/>
              <a:gd name="connsiteX120" fmla="*/ 1070781 w 4572000"/>
              <a:gd name="connsiteY120" fmla="*/ 4837419 h 5143500"/>
              <a:gd name="connsiteX121" fmla="*/ 1076626 w 4572000"/>
              <a:gd name="connsiteY121" fmla="*/ 4831634 h 5143500"/>
              <a:gd name="connsiteX122" fmla="*/ 1076626 w 4572000"/>
              <a:gd name="connsiteY122" fmla="*/ 4811692 h 5143500"/>
              <a:gd name="connsiteX123" fmla="*/ 1070781 w 4572000"/>
              <a:gd name="connsiteY123" fmla="*/ 4805627 h 5143500"/>
              <a:gd name="connsiteX124" fmla="*/ 1068815 w 4572000"/>
              <a:gd name="connsiteY124" fmla="*/ 4805627 h 5143500"/>
              <a:gd name="connsiteX125" fmla="*/ 1068560 w 4572000"/>
              <a:gd name="connsiteY125" fmla="*/ 4805359 h 5143500"/>
              <a:gd name="connsiteX126" fmla="*/ 1033640 w 4572000"/>
              <a:gd name="connsiteY126" fmla="*/ 4805359 h 5143500"/>
              <a:gd name="connsiteX127" fmla="*/ 1033640 w 4572000"/>
              <a:gd name="connsiteY127" fmla="*/ 4802443 h 5143500"/>
              <a:gd name="connsiteX128" fmla="*/ 1056749 w 4572000"/>
              <a:gd name="connsiteY128" fmla="*/ 4778457 h 5143500"/>
              <a:gd name="connsiteX129" fmla="*/ 1071072 w 4572000"/>
              <a:gd name="connsiteY129" fmla="*/ 4779901 h 5143500"/>
              <a:gd name="connsiteX130" fmla="*/ 1076626 w 4572000"/>
              <a:gd name="connsiteY130" fmla="*/ 4774411 h 5143500"/>
              <a:gd name="connsiteX131" fmla="*/ 1079557 w 4572000"/>
              <a:gd name="connsiteY131" fmla="*/ 4759385 h 5143500"/>
              <a:gd name="connsiteX132" fmla="*/ 1080138 w 4572000"/>
              <a:gd name="connsiteY132" fmla="*/ 4755627 h 5143500"/>
              <a:gd name="connsiteX133" fmla="*/ 1074293 w 4572000"/>
              <a:gd name="connsiteY133" fmla="*/ 4749848 h 5143500"/>
              <a:gd name="connsiteX134" fmla="*/ 1072405 w 4572000"/>
              <a:gd name="connsiteY134" fmla="*/ 4749641 h 5143500"/>
              <a:gd name="connsiteX135" fmla="*/ 1072049 w 4572000"/>
              <a:gd name="connsiteY135" fmla="*/ 4749285 h 5143500"/>
              <a:gd name="connsiteX136" fmla="*/ 1053744 w 4572000"/>
              <a:gd name="connsiteY136" fmla="*/ 4747249 h 5143500"/>
              <a:gd name="connsiteX137" fmla="*/ 1115152 w 4572000"/>
              <a:gd name="connsiteY137" fmla="*/ 4747131 h 5143500"/>
              <a:gd name="connsiteX138" fmla="*/ 1095105 w 4572000"/>
              <a:gd name="connsiteY138" fmla="*/ 4767478 h 5143500"/>
              <a:gd name="connsiteX139" fmla="*/ 1116018 w 4572000"/>
              <a:gd name="connsiteY139" fmla="*/ 4787818 h 5143500"/>
              <a:gd name="connsiteX140" fmla="*/ 1136066 w 4572000"/>
              <a:gd name="connsiteY140" fmla="*/ 4767481 h 5143500"/>
              <a:gd name="connsiteX141" fmla="*/ 1115152 w 4572000"/>
              <a:gd name="connsiteY141" fmla="*/ 4747131 h 5143500"/>
              <a:gd name="connsiteX142" fmla="*/ 0 w 4572000"/>
              <a:gd name="connsiteY142" fmla="*/ 0 h 5143500"/>
              <a:gd name="connsiteX143" fmla="*/ 4572000 w 4572000"/>
              <a:gd name="connsiteY143" fmla="*/ 0 h 5143500"/>
              <a:gd name="connsiteX144" fmla="*/ 4572000 w 4572000"/>
              <a:gd name="connsiteY144" fmla="*/ 5143500 h 5143500"/>
              <a:gd name="connsiteX145" fmla="*/ 0 w 4572000"/>
              <a:gd name="connsiteY145"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572000" h="5143500">
                <a:moveTo>
                  <a:pt x="351364" y="4913481"/>
                </a:moveTo>
                <a:cubicBezTo>
                  <a:pt x="339457" y="4913486"/>
                  <a:pt x="331613" y="4921037"/>
                  <a:pt x="331614" y="4933530"/>
                </a:cubicBezTo>
                <a:cubicBezTo>
                  <a:pt x="331609" y="4945734"/>
                  <a:pt x="339457" y="4953580"/>
                  <a:pt x="352238" y="4953582"/>
                </a:cubicBezTo>
                <a:cubicBezTo>
                  <a:pt x="364154" y="4953577"/>
                  <a:pt x="371991" y="4945737"/>
                  <a:pt x="371988" y="4933533"/>
                </a:cubicBezTo>
                <a:cubicBezTo>
                  <a:pt x="371996" y="4921039"/>
                  <a:pt x="364154" y="4913482"/>
                  <a:pt x="351364" y="4913481"/>
                </a:cubicBezTo>
                <a:close/>
                <a:moveTo>
                  <a:pt x="892594" y="4837587"/>
                </a:moveTo>
                <a:lnTo>
                  <a:pt x="917847" y="4847631"/>
                </a:lnTo>
                <a:cubicBezTo>
                  <a:pt x="924092" y="4854457"/>
                  <a:pt x="927649" y="4864625"/>
                  <a:pt x="927649" y="4877990"/>
                </a:cubicBezTo>
                <a:cubicBezTo>
                  <a:pt x="927649" y="4891355"/>
                  <a:pt x="924092" y="4901524"/>
                  <a:pt x="918101" y="4908353"/>
                </a:cubicBezTo>
                <a:lnTo>
                  <a:pt x="894867" y="4918277"/>
                </a:lnTo>
                <a:lnTo>
                  <a:pt x="868934" y="4908080"/>
                </a:lnTo>
                <a:cubicBezTo>
                  <a:pt x="862646" y="4901288"/>
                  <a:pt x="859063" y="4891172"/>
                  <a:pt x="859063" y="4877877"/>
                </a:cubicBezTo>
                <a:cubicBezTo>
                  <a:pt x="859063" y="4864582"/>
                  <a:pt x="862646" y="4854468"/>
                  <a:pt x="868679" y="4847677"/>
                </a:cubicBezTo>
                <a:close/>
                <a:moveTo>
                  <a:pt x="559058" y="4837499"/>
                </a:moveTo>
                <a:lnTo>
                  <a:pt x="578337" y="4840021"/>
                </a:lnTo>
                <a:cubicBezTo>
                  <a:pt x="583310" y="4841465"/>
                  <a:pt x="585644" y="4843483"/>
                  <a:pt x="585644" y="4847817"/>
                </a:cubicBezTo>
                <a:lnTo>
                  <a:pt x="585644" y="4907937"/>
                </a:lnTo>
                <a:cubicBezTo>
                  <a:pt x="585644" y="4912270"/>
                  <a:pt x="583310" y="4914296"/>
                  <a:pt x="578337" y="4915741"/>
                </a:cubicBezTo>
                <a:lnTo>
                  <a:pt x="558606" y="4918322"/>
                </a:lnTo>
                <a:lnTo>
                  <a:pt x="534560" y="4909442"/>
                </a:lnTo>
                <a:cubicBezTo>
                  <a:pt x="527878" y="4902976"/>
                  <a:pt x="523520" y="4892806"/>
                  <a:pt x="523520" y="4877990"/>
                </a:cubicBezTo>
                <a:cubicBezTo>
                  <a:pt x="523520" y="4863173"/>
                  <a:pt x="527878" y="4853005"/>
                  <a:pt x="534560" y="4846542"/>
                </a:cubicBezTo>
                <a:close/>
                <a:moveTo>
                  <a:pt x="1101681" y="4805359"/>
                </a:moveTo>
                <a:cubicBezTo>
                  <a:pt x="1098193" y="4805359"/>
                  <a:pt x="1095865" y="4807677"/>
                  <a:pt x="1095865" y="4811167"/>
                </a:cubicBezTo>
                <a:lnTo>
                  <a:pt x="1095865" y="4944812"/>
                </a:lnTo>
                <a:cubicBezTo>
                  <a:pt x="1095865" y="4948301"/>
                  <a:pt x="1098193" y="4950628"/>
                  <a:pt x="1101681" y="4950628"/>
                </a:cubicBezTo>
                <a:lnTo>
                  <a:pt x="1127824" y="4950628"/>
                </a:lnTo>
                <a:lnTo>
                  <a:pt x="1128318" y="4950134"/>
                </a:lnTo>
                <a:lnTo>
                  <a:pt x="1130432" y="4950134"/>
                </a:lnTo>
                <a:cubicBezTo>
                  <a:pt x="1133944" y="4950134"/>
                  <a:pt x="1136286" y="4947819"/>
                  <a:pt x="1136286" y="4944348"/>
                </a:cubicBezTo>
                <a:lnTo>
                  <a:pt x="1136286" y="4811405"/>
                </a:lnTo>
                <a:cubicBezTo>
                  <a:pt x="1136286" y="4807934"/>
                  <a:pt x="1133944" y="4805627"/>
                  <a:pt x="1130432" y="4805627"/>
                </a:cubicBezTo>
                <a:lnTo>
                  <a:pt x="1128093" y="4805627"/>
                </a:lnTo>
                <a:lnTo>
                  <a:pt x="1127824" y="4805359"/>
                </a:lnTo>
                <a:close/>
                <a:moveTo>
                  <a:pt x="891921" y="4802455"/>
                </a:moveTo>
                <a:cubicBezTo>
                  <a:pt x="848338" y="4802455"/>
                  <a:pt x="819860" y="4834118"/>
                  <a:pt x="819860" y="4877990"/>
                </a:cubicBezTo>
                <a:cubicBezTo>
                  <a:pt x="819860" y="4921862"/>
                  <a:pt x="848338" y="4953533"/>
                  <a:pt x="893950" y="4953533"/>
                </a:cubicBezTo>
                <a:cubicBezTo>
                  <a:pt x="904845" y="4953533"/>
                  <a:pt x="914796" y="4951553"/>
                  <a:pt x="923594" y="4947899"/>
                </a:cubicBezTo>
                <a:lnTo>
                  <a:pt x="924072" y="4947569"/>
                </a:lnTo>
                <a:lnTo>
                  <a:pt x="924870" y="4947419"/>
                </a:lnTo>
                <a:cubicBezTo>
                  <a:pt x="951435" y="4936512"/>
                  <a:pt x="967554" y="4910608"/>
                  <a:pt x="967554" y="4877877"/>
                </a:cubicBezTo>
                <a:cubicBezTo>
                  <a:pt x="967554" y="4845146"/>
                  <a:pt x="951435" y="4819246"/>
                  <a:pt x="924009" y="4808342"/>
                </a:cubicBezTo>
                <a:lnTo>
                  <a:pt x="922788" y="4808122"/>
                </a:lnTo>
                <a:lnTo>
                  <a:pt x="922738" y="4808088"/>
                </a:lnTo>
                <a:cubicBezTo>
                  <a:pt x="913655" y="4804434"/>
                  <a:pt x="903323" y="4802455"/>
                  <a:pt x="891921" y="4802455"/>
                </a:cubicBezTo>
                <a:close/>
                <a:moveTo>
                  <a:pt x="725444" y="4802455"/>
                </a:moveTo>
                <a:cubicBezTo>
                  <a:pt x="708302" y="4802455"/>
                  <a:pt x="688256" y="4805359"/>
                  <a:pt x="667046" y="4812907"/>
                </a:cubicBezTo>
                <a:lnTo>
                  <a:pt x="666934" y="4813086"/>
                </a:lnTo>
                <a:lnTo>
                  <a:pt x="666651" y="4813136"/>
                </a:lnTo>
                <a:cubicBezTo>
                  <a:pt x="662557" y="4814581"/>
                  <a:pt x="659335" y="4818052"/>
                  <a:pt x="659335" y="4824699"/>
                </a:cubicBezTo>
                <a:lnTo>
                  <a:pt x="659335" y="4944348"/>
                </a:lnTo>
                <a:lnTo>
                  <a:pt x="659778" y="4944785"/>
                </a:lnTo>
                <a:lnTo>
                  <a:pt x="659778" y="4944812"/>
                </a:lnTo>
                <a:cubicBezTo>
                  <a:pt x="659778" y="4948301"/>
                  <a:pt x="662104" y="4950628"/>
                  <a:pt x="665594" y="4950628"/>
                </a:cubicBezTo>
                <a:lnTo>
                  <a:pt x="691737" y="4950628"/>
                </a:lnTo>
                <a:cubicBezTo>
                  <a:pt x="695226" y="4950628"/>
                  <a:pt x="697553" y="4948301"/>
                  <a:pt x="697553" y="4944812"/>
                </a:cubicBezTo>
                <a:lnTo>
                  <a:pt x="697553" y="4847194"/>
                </a:lnTo>
                <a:lnTo>
                  <a:pt x="704449" y="4839717"/>
                </a:lnTo>
                <a:lnTo>
                  <a:pt x="726010" y="4837419"/>
                </a:lnTo>
                <a:lnTo>
                  <a:pt x="746014" y="4843168"/>
                </a:lnTo>
                <a:lnTo>
                  <a:pt x="754203" y="4862009"/>
                </a:lnTo>
                <a:lnTo>
                  <a:pt x="754203" y="4944812"/>
                </a:lnTo>
                <a:cubicBezTo>
                  <a:pt x="754203" y="4948301"/>
                  <a:pt x="756529" y="4950628"/>
                  <a:pt x="760019" y="4950628"/>
                </a:cubicBezTo>
                <a:lnTo>
                  <a:pt x="786161" y="4950628"/>
                </a:lnTo>
                <a:cubicBezTo>
                  <a:pt x="789651" y="4950628"/>
                  <a:pt x="791977" y="4948301"/>
                  <a:pt x="791977" y="4944812"/>
                </a:cubicBezTo>
                <a:lnTo>
                  <a:pt x="791977" y="4944762"/>
                </a:lnTo>
                <a:lnTo>
                  <a:pt x="792396" y="4944348"/>
                </a:lnTo>
                <a:lnTo>
                  <a:pt x="792396" y="4857065"/>
                </a:lnTo>
                <a:cubicBezTo>
                  <a:pt x="792396" y="4839438"/>
                  <a:pt x="786911" y="4825856"/>
                  <a:pt x="775798" y="4816682"/>
                </a:cubicBezTo>
                <a:lnTo>
                  <a:pt x="775550" y="4816558"/>
                </a:lnTo>
                <a:lnTo>
                  <a:pt x="775487" y="4816471"/>
                </a:lnTo>
                <a:cubicBezTo>
                  <a:pt x="764446" y="4807248"/>
                  <a:pt x="747813" y="4802455"/>
                  <a:pt x="725444" y="4802455"/>
                </a:cubicBezTo>
                <a:close/>
                <a:moveTo>
                  <a:pt x="559835" y="4802455"/>
                </a:moveTo>
                <a:cubicBezTo>
                  <a:pt x="548869" y="4802455"/>
                  <a:pt x="538720" y="4804289"/>
                  <a:pt x="529663" y="4807762"/>
                </a:cubicBezTo>
                <a:lnTo>
                  <a:pt x="529596" y="4807805"/>
                </a:lnTo>
                <a:lnTo>
                  <a:pt x="528373" y="4808018"/>
                </a:lnTo>
                <a:cubicBezTo>
                  <a:pt x="501027" y="4818381"/>
                  <a:pt x="483587" y="4843416"/>
                  <a:pt x="483587" y="4877877"/>
                </a:cubicBezTo>
                <a:cubicBezTo>
                  <a:pt x="483587" y="4912775"/>
                  <a:pt x="498720" y="4937596"/>
                  <a:pt x="526397" y="4947825"/>
                </a:cubicBezTo>
                <a:lnTo>
                  <a:pt x="527143" y="4947947"/>
                </a:lnTo>
                <a:lnTo>
                  <a:pt x="527701" y="4948307"/>
                </a:lnTo>
                <a:cubicBezTo>
                  <a:pt x="536867" y="4951735"/>
                  <a:pt x="547417" y="4953533"/>
                  <a:pt x="559257" y="4953533"/>
                </a:cubicBezTo>
                <a:cubicBezTo>
                  <a:pt x="578429" y="4953533"/>
                  <a:pt x="597023" y="4950331"/>
                  <a:pt x="617069" y="4941908"/>
                </a:cubicBezTo>
                <a:cubicBezTo>
                  <a:pt x="621723" y="4939879"/>
                  <a:pt x="624338" y="4936678"/>
                  <a:pt x="624338" y="4930284"/>
                </a:cubicBezTo>
                <a:lnTo>
                  <a:pt x="624338" y="4824821"/>
                </a:lnTo>
                <a:cubicBezTo>
                  <a:pt x="624338" y="4818138"/>
                  <a:pt x="621723" y="4814946"/>
                  <a:pt x="617069" y="4813204"/>
                </a:cubicBezTo>
                <a:cubicBezTo>
                  <a:pt x="597898" y="4805936"/>
                  <a:pt x="579880" y="4802455"/>
                  <a:pt x="559835" y="4802455"/>
                </a:cubicBezTo>
                <a:close/>
                <a:moveTo>
                  <a:pt x="398012" y="4801292"/>
                </a:moveTo>
                <a:lnTo>
                  <a:pt x="396528" y="4801750"/>
                </a:lnTo>
                <a:lnTo>
                  <a:pt x="395863" y="4801582"/>
                </a:lnTo>
                <a:cubicBezTo>
                  <a:pt x="356679" y="4801582"/>
                  <a:pt x="331528" y="4822385"/>
                  <a:pt x="331528" y="4853603"/>
                </a:cubicBezTo>
                <a:cubicBezTo>
                  <a:pt x="331528" y="4914871"/>
                  <a:pt x="425688" y="4891154"/>
                  <a:pt x="425688" y="4933656"/>
                </a:cubicBezTo>
                <a:cubicBezTo>
                  <a:pt x="425688" y="4937989"/>
                  <a:pt x="425107" y="4940590"/>
                  <a:pt x="423937" y="4944348"/>
                </a:cubicBezTo>
                <a:cubicBezTo>
                  <a:pt x="423646" y="4944931"/>
                  <a:pt x="423646" y="4945505"/>
                  <a:pt x="423646" y="4946089"/>
                </a:cubicBezTo>
                <a:cubicBezTo>
                  <a:pt x="423646" y="4948394"/>
                  <a:pt x="425107" y="4950134"/>
                  <a:pt x="428030" y="4950134"/>
                </a:cubicBezTo>
                <a:lnTo>
                  <a:pt x="429441" y="4950134"/>
                </a:lnTo>
                <a:lnTo>
                  <a:pt x="429970" y="4950628"/>
                </a:lnTo>
                <a:lnTo>
                  <a:pt x="456122" y="4950628"/>
                </a:lnTo>
                <a:cubicBezTo>
                  <a:pt x="460477" y="4950628"/>
                  <a:pt x="462217" y="4949176"/>
                  <a:pt x="463669" y="4944812"/>
                </a:cubicBezTo>
                <a:cubicBezTo>
                  <a:pt x="465419" y="4939879"/>
                  <a:pt x="465995" y="4933196"/>
                  <a:pt x="465995" y="4928255"/>
                </a:cubicBezTo>
                <a:cubicBezTo>
                  <a:pt x="465995" y="4862299"/>
                  <a:pt x="372446" y="4878177"/>
                  <a:pt x="372446" y="4850972"/>
                </a:cubicBezTo>
                <a:cubicBezTo>
                  <a:pt x="372446" y="4846523"/>
                  <a:pt x="374698" y="4842891"/>
                  <a:pt x="378875" y="4840371"/>
                </a:cubicBezTo>
                <a:lnTo>
                  <a:pt x="395405" y="4836760"/>
                </a:lnTo>
                <a:lnTo>
                  <a:pt x="438849" y="4849557"/>
                </a:lnTo>
                <a:cubicBezTo>
                  <a:pt x="440310" y="4850418"/>
                  <a:pt x="441772" y="4850714"/>
                  <a:pt x="443233" y="4850714"/>
                </a:cubicBezTo>
                <a:lnTo>
                  <a:pt x="443816" y="4850348"/>
                </a:lnTo>
                <a:lnTo>
                  <a:pt x="445075" y="4850684"/>
                </a:lnTo>
                <a:cubicBezTo>
                  <a:pt x="447690" y="4850684"/>
                  <a:pt x="450306" y="4849231"/>
                  <a:pt x="451468" y="4846616"/>
                </a:cubicBezTo>
                <a:lnTo>
                  <a:pt x="460477" y="4827435"/>
                </a:lnTo>
                <a:cubicBezTo>
                  <a:pt x="461318" y="4825652"/>
                  <a:pt x="461640" y="4823954"/>
                  <a:pt x="461640" y="4822502"/>
                </a:cubicBezTo>
                <a:cubicBezTo>
                  <a:pt x="461640" y="4820176"/>
                  <a:pt x="460486" y="4817858"/>
                  <a:pt x="458151" y="4816686"/>
                </a:cubicBezTo>
                <a:cubicBezTo>
                  <a:pt x="440142" y="4806226"/>
                  <a:pt x="418636" y="4801292"/>
                  <a:pt x="398012" y="4801292"/>
                </a:cubicBezTo>
                <a:close/>
                <a:moveTo>
                  <a:pt x="1053744" y="4747249"/>
                </a:moveTo>
                <a:cubicBezTo>
                  <a:pt x="1017718" y="4747249"/>
                  <a:pt x="994182" y="4766420"/>
                  <a:pt x="994182" y="4808264"/>
                </a:cubicBezTo>
                <a:lnTo>
                  <a:pt x="994182" y="4944812"/>
                </a:lnTo>
                <a:cubicBezTo>
                  <a:pt x="994182" y="4948301"/>
                  <a:pt x="996508" y="4950628"/>
                  <a:pt x="999998" y="4950628"/>
                </a:cubicBezTo>
                <a:lnTo>
                  <a:pt x="1025852" y="4950628"/>
                </a:lnTo>
                <a:lnTo>
                  <a:pt x="1026345" y="4950134"/>
                </a:lnTo>
                <a:lnTo>
                  <a:pt x="1027795" y="4950134"/>
                </a:lnTo>
                <a:cubicBezTo>
                  <a:pt x="1031307" y="4950134"/>
                  <a:pt x="1033640" y="4947819"/>
                  <a:pt x="1033640" y="4944348"/>
                </a:cubicBezTo>
                <a:lnTo>
                  <a:pt x="1033640" y="4837419"/>
                </a:lnTo>
                <a:lnTo>
                  <a:pt x="1070781" y="4837419"/>
                </a:lnTo>
                <a:cubicBezTo>
                  <a:pt x="1074584" y="4837419"/>
                  <a:pt x="1076626" y="4835105"/>
                  <a:pt x="1076626" y="4831634"/>
                </a:cubicBezTo>
                <a:lnTo>
                  <a:pt x="1076626" y="4811692"/>
                </a:lnTo>
                <a:cubicBezTo>
                  <a:pt x="1076626" y="4807934"/>
                  <a:pt x="1074584" y="4805627"/>
                  <a:pt x="1070781" y="4805627"/>
                </a:cubicBezTo>
                <a:lnTo>
                  <a:pt x="1068815" y="4805627"/>
                </a:lnTo>
                <a:lnTo>
                  <a:pt x="1068560" y="4805359"/>
                </a:lnTo>
                <a:lnTo>
                  <a:pt x="1033640" y="4805359"/>
                </a:lnTo>
                <a:lnTo>
                  <a:pt x="1033640" y="4802443"/>
                </a:lnTo>
                <a:cubicBezTo>
                  <a:pt x="1033640" y="4786548"/>
                  <a:pt x="1040664" y="4778457"/>
                  <a:pt x="1056749" y="4778457"/>
                </a:cubicBezTo>
                <a:cubicBezTo>
                  <a:pt x="1062594" y="4778457"/>
                  <a:pt x="1068893" y="4779901"/>
                  <a:pt x="1071072" y="4779901"/>
                </a:cubicBezTo>
                <a:cubicBezTo>
                  <a:pt x="1074584" y="4779901"/>
                  <a:pt x="1076046" y="4777882"/>
                  <a:pt x="1076626" y="4774411"/>
                </a:cubicBezTo>
                <a:lnTo>
                  <a:pt x="1079557" y="4759385"/>
                </a:lnTo>
                <a:cubicBezTo>
                  <a:pt x="1079814" y="4758050"/>
                  <a:pt x="1080138" y="4756876"/>
                  <a:pt x="1080138" y="4755627"/>
                </a:cubicBezTo>
                <a:cubicBezTo>
                  <a:pt x="1080138" y="4752417"/>
                  <a:pt x="1078387" y="4750711"/>
                  <a:pt x="1074293" y="4749848"/>
                </a:cubicBezTo>
                <a:lnTo>
                  <a:pt x="1072405" y="4749641"/>
                </a:lnTo>
                <a:lnTo>
                  <a:pt x="1072049" y="4749285"/>
                </a:lnTo>
                <a:cubicBezTo>
                  <a:pt x="1066233" y="4747834"/>
                  <a:pt x="1059942" y="4747249"/>
                  <a:pt x="1053744" y="4747249"/>
                </a:cubicBezTo>
                <a:close/>
                <a:moveTo>
                  <a:pt x="1115152" y="4747131"/>
                </a:moveTo>
                <a:cubicBezTo>
                  <a:pt x="1102948" y="4747139"/>
                  <a:pt x="1095102" y="4754688"/>
                  <a:pt x="1095105" y="4767478"/>
                </a:cubicBezTo>
                <a:cubicBezTo>
                  <a:pt x="1095102" y="4779971"/>
                  <a:pt x="1102948" y="4787811"/>
                  <a:pt x="1116018" y="4787818"/>
                </a:cubicBezTo>
                <a:cubicBezTo>
                  <a:pt x="1127933" y="4787817"/>
                  <a:pt x="1136071" y="4779974"/>
                  <a:pt x="1136066" y="4767481"/>
                </a:cubicBezTo>
                <a:cubicBezTo>
                  <a:pt x="1136071" y="4754690"/>
                  <a:pt x="1127933" y="4747137"/>
                  <a:pt x="1115152" y="4747131"/>
                </a:cubicBezTo>
                <a:close/>
                <a:moveTo>
                  <a:pt x="0" y="0"/>
                </a:moveTo>
                <a:lnTo>
                  <a:pt x="4572000" y="0"/>
                </a:lnTo>
                <a:lnTo>
                  <a:pt x="4572000" y="5143500"/>
                </a:lnTo>
                <a:lnTo>
                  <a:pt x="0" y="5143500"/>
                </a:lnTo>
                <a:close/>
              </a:path>
            </a:pathLst>
          </a:custGeom>
        </p:spPr>
        <p:txBody>
          <a:bodyPr wrap="square">
            <a:noAutofit/>
          </a:bodyPr>
          <a:lstStyle>
            <a:lvl1pPr>
              <a:defRPr>
                <a:noFill/>
              </a:defRPr>
            </a:lvl1pPr>
          </a:lstStyle>
          <a:p>
            <a:r>
              <a:rPr lang="en-US"/>
              <a:t>Click icon to add picture</a:t>
            </a:r>
            <a:endParaRPr lang="fr-FR"/>
          </a:p>
        </p:txBody>
      </p:sp>
      <p:sp>
        <p:nvSpPr>
          <p:cNvPr id="12" name="Espace réservé du graphique SmartArt 11">
            <a:extLst>
              <a:ext uri="{FF2B5EF4-FFF2-40B4-BE49-F238E27FC236}">
                <a16:creationId xmlns:a16="http://schemas.microsoft.com/office/drawing/2014/main" id="{0F580B26-21D6-4630-AE3D-FB359C1C883E}"/>
              </a:ext>
            </a:extLst>
          </p:cNvPr>
          <p:cNvSpPr>
            <a:spLocks noGrp="1" noChangeAspect="1"/>
          </p:cNvSpPr>
          <p:nvPr>
            <p:ph type="dgm" sz="quarter" idx="14"/>
          </p:nvPr>
        </p:nvSpPr>
        <p:spPr>
          <a:xfrm>
            <a:off x="9216309" y="1901915"/>
            <a:ext cx="96687" cy="96000"/>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a:t>Click icon to add SmartArt graphic</a:t>
            </a:r>
            <a:endParaRPr lang="fr-FR"/>
          </a:p>
        </p:txBody>
      </p:sp>
      <p:sp>
        <p:nvSpPr>
          <p:cNvPr id="17" name="Espace réservé du graphique SmartArt 11">
            <a:extLst>
              <a:ext uri="{FF2B5EF4-FFF2-40B4-BE49-F238E27FC236}">
                <a16:creationId xmlns:a16="http://schemas.microsoft.com/office/drawing/2014/main" id="{16B17374-481A-4CE6-8974-CA84865A03CA}"/>
              </a:ext>
            </a:extLst>
          </p:cNvPr>
          <p:cNvSpPr>
            <a:spLocks noGrp="1" noChangeAspect="1"/>
          </p:cNvSpPr>
          <p:nvPr>
            <p:ph type="dgm" sz="quarter" idx="19"/>
          </p:nvPr>
        </p:nvSpPr>
        <p:spPr>
          <a:xfrm>
            <a:off x="9216309" y="4860087"/>
            <a:ext cx="96687" cy="96000"/>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a:ln w="22225">
            <a:noFill/>
          </a:ln>
        </p:spPr>
        <p:txBody>
          <a:bodyPr wrap="square">
            <a:noAutofit/>
          </a:bodyPr>
          <a:lstStyle>
            <a:lvl1pPr>
              <a:defRPr>
                <a:noFill/>
              </a:defRPr>
            </a:lvl1pPr>
          </a:lstStyle>
          <a:p>
            <a:r>
              <a:rPr lang="en-US"/>
              <a:t>Click icon to add SmartArt graphic</a:t>
            </a:r>
            <a:endParaRPr lang="fr-FR"/>
          </a:p>
        </p:txBody>
      </p:sp>
      <p:sp>
        <p:nvSpPr>
          <p:cNvPr id="7" name="Espace réservé du pied de page 6">
            <a:extLst>
              <a:ext uri="{FF2B5EF4-FFF2-40B4-BE49-F238E27FC236}">
                <a16:creationId xmlns:a16="http://schemas.microsoft.com/office/drawing/2014/main" id="{1748CB09-B51F-4AC1-A908-AF052BFFAB5C}"/>
              </a:ext>
            </a:extLst>
          </p:cNvPr>
          <p:cNvSpPr>
            <a:spLocks noGrp="1"/>
          </p:cNvSpPr>
          <p:nvPr>
            <p:ph type="ftr" sz="quarter" idx="24"/>
          </p:nvPr>
        </p:nvSpPr>
        <p:spPr/>
        <p:txBody>
          <a:bodyPr/>
          <a:lstStyle>
            <a:lvl1pPr>
              <a:defRPr>
                <a:solidFill>
                  <a:schemeClr val="accent1"/>
                </a:solidFill>
              </a:defRPr>
            </a:lvl1pPr>
          </a:lstStyle>
          <a:p>
            <a:r>
              <a:rPr lang="fr-FR"/>
              <a:t>1</a:t>
            </a:r>
          </a:p>
        </p:txBody>
      </p:sp>
      <p:sp>
        <p:nvSpPr>
          <p:cNvPr id="8" name="Espace réservé du numéro de diapositive 7">
            <a:extLst>
              <a:ext uri="{FF2B5EF4-FFF2-40B4-BE49-F238E27FC236}">
                <a16:creationId xmlns:a16="http://schemas.microsoft.com/office/drawing/2014/main" id="{C28E44FC-CC99-479F-B667-CC0B04AA1BEB}"/>
              </a:ext>
            </a:extLst>
          </p:cNvPr>
          <p:cNvSpPr>
            <a:spLocks noGrp="1"/>
          </p:cNvSpPr>
          <p:nvPr>
            <p:ph type="sldNum" sz="quarter" idx="25"/>
          </p:nvPr>
        </p:nvSpPr>
        <p:spPr/>
        <p:txBody>
          <a:bodyPr/>
          <a:lstStyle/>
          <a:p>
            <a:fld id="{6B54B0F7-55DD-40D6-B7F4-70B586885C0B}" type="slidenum">
              <a:rPr lang="fr-FR" smtClean="0"/>
              <a:pPr/>
              <a:t>‹#›</a:t>
            </a:fld>
            <a:endParaRPr lang="fr-FR"/>
          </a:p>
        </p:txBody>
      </p:sp>
      <p:sp>
        <p:nvSpPr>
          <p:cNvPr id="24" name="Espace réservé du texte 5">
            <a:extLst>
              <a:ext uri="{FF2B5EF4-FFF2-40B4-BE49-F238E27FC236}">
                <a16:creationId xmlns:a16="http://schemas.microsoft.com/office/drawing/2014/main" id="{013E5883-7FD1-4C44-9ADB-EE49A0891466}"/>
              </a:ext>
            </a:extLst>
          </p:cNvPr>
          <p:cNvSpPr>
            <a:spLocks noGrp="1"/>
          </p:cNvSpPr>
          <p:nvPr>
            <p:ph type="body" sz="quarter" idx="26"/>
          </p:nvPr>
        </p:nvSpPr>
        <p:spPr>
          <a:xfrm>
            <a:off x="7206602" y="2500883"/>
            <a:ext cx="4103397" cy="973837"/>
          </a:xfrm>
        </p:spPr>
        <p:txBody>
          <a:bodyPr anchor="b">
            <a:noAutofit/>
          </a:bodyPr>
          <a:lstStyle>
            <a:lvl1pPr algn="ctr">
              <a:lnSpc>
                <a:spcPct val="96000"/>
              </a:lnSpc>
              <a:spcAft>
                <a:spcPts val="1333"/>
              </a:spcAft>
              <a:defRPr lang="fr-FR" sz="3200"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5" name="Espace réservé du texte 5">
            <a:extLst>
              <a:ext uri="{FF2B5EF4-FFF2-40B4-BE49-F238E27FC236}">
                <a16:creationId xmlns:a16="http://schemas.microsoft.com/office/drawing/2014/main" id="{EF5BFE2C-3893-4574-8E43-0A0678870930}"/>
              </a:ext>
            </a:extLst>
          </p:cNvPr>
          <p:cNvSpPr>
            <a:spLocks noGrp="1"/>
          </p:cNvSpPr>
          <p:nvPr>
            <p:ph type="body" sz="quarter" idx="27"/>
          </p:nvPr>
        </p:nvSpPr>
        <p:spPr>
          <a:xfrm>
            <a:off x="7206602" y="3490415"/>
            <a:ext cx="4103397" cy="537959"/>
          </a:xfrm>
        </p:spPr>
        <p:txBody>
          <a:bodyPr anchor="t">
            <a:noAutofit/>
          </a:bodyPr>
          <a:lstStyle>
            <a:lvl1pPr algn="ctr">
              <a:lnSpc>
                <a:spcPct val="96000"/>
              </a:lnSpc>
              <a:spcAft>
                <a:spcPts val="1333"/>
              </a:spcAft>
              <a:defRPr lang="en-US" sz="3333" b="0" i="1" kern="1200" dirty="0">
                <a:solidFill>
                  <a:schemeClr val="accent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3333"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26" name="Espace réservé du texte 5">
            <a:extLst>
              <a:ext uri="{FF2B5EF4-FFF2-40B4-BE49-F238E27FC236}">
                <a16:creationId xmlns:a16="http://schemas.microsoft.com/office/drawing/2014/main" id="{E331AD24-1AAB-440A-917D-3BB2B9658DC1}"/>
              </a:ext>
            </a:extLst>
          </p:cNvPr>
          <p:cNvSpPr>
            <a:spLocks noGrp="1"/>
          </p:cNvSpPr>
          <p:nvPr>
            <p:ph type="body" sz="quarter" idx="23"/>
          </p:nvPr>
        </p:nvSpPr>
        <p:spPr>
          <a:xfrm>
            <a:off x="7206602" y="4113499"/>
            <a:ext cx="4103397" cy="331244"/>
          </a:xfrm>
        </p:spPr>
        <p:txBody>
          <a:bodyPr anchor="t">
            <a:noAutofit/>
          </a:bodyPr>
          <a:lstStyle>
            <a:lvl1pPr algn="ctr">
              <a:lnSpc>
                <a:spcPct val="96000"/>
              </a:lnSpc>
              <a:spcAft>
                <a:spcPts val="1333"/>
              </a:spcAft>
              <a:defRPr lang="en-US" sz="1600" b="0" i="0" kern="1200" dirty="0">
                <a:solidFill>
                  <a:schemeClr val="tx1"/>
                </a:solidFill>
                <a:latin typeface="+mj-lt"/>
                <a:ea typeface="Verdana" panose="020B0604030504040204" pitchFamily="34" charset="0"/>
                <a:cs typeface="Verdana" panose="020B0604030504040204" pitchFamily="34" charset="0"/>
              </a:defRPr>
            </a:lvl1pPr>
            <a:lvl2pPr marL="371391" indent="0" algn="l">
              <a:lnSpc>
                <a:spcPct val="100000"/>
              </a:lnSpc>
              <a:buFont typeface="Arial" panose="020B0604020202020204" pitchFamily="34" charset="0"/>
              <a:buNone/>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Tree>
    <p:extLst>
      <p:ext uri="{BB962C8B-B14F-4D97-AF65-F5344CB8AC3E}">
        <p14:creationId xmlns:p14="http://schemas.microsoft.com/office/powerpoint/2010/main" val="3242641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re et contenu">
    <p:bg>
      <p:bgPr>
        <a:solidFill>
          <a:srgbClr val="F5F3F8"/>
        </a:solidFill>
        <a:effectLst/>
      </p:bgPr>
    </p:bg>
    <p:spTree>
      <p:nvGrpSpPr>
        <p:cNvPr id="1" name=""/>
        <p:cNvGrpSpPr/>
        <p:nvPr/>
      </p:nvGrpSpPr>
      <p:grpSpPr>
        <a:xfrm>
          <a:off x="0" y="0"/>
          <a:ext cx="0" cy="0"/>
          <a:chOff x="0" y="0"/>
          <a:chExt cx="0" cy="0"/>
        </a:xfrm>
      </p:grpSpPr>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7" name="Espace réservé du texte 5">
            <a:extLst>
              <a:ext uri="{FF2B5EF4-FFF2-40B4-BE49-F238E27FC236}">
                <a16:creationId xmlns:a16="http://schemas.microsoft.com/office/drawing/2014/main" id="{3FC96125-BC0F-469E-BA75-F4F2916D5028}"/>
              </a:ext>
            </a:extLst>
          </p:cNvPr>
          <p:cNvSpPr>
            <a:spLocks noGrp="1"/>
          </p:cNvSpPr>
          <p:nvPr>
            <p:ph type="body" sz="quarter" idx="18"/>
          </p:nvPr>
        </p:nvSpPr>
        <p:spPr>
          <a:xfrm>
            <a:off x="444973" y="425183"/>
            <a:ext cx="11304000"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3" name="Text Placeholder 2">
            <a:extLst>
              <a:ext uri="{FF2B5EF4-FFF2-40B4-BE49-F238E27FC236}">
                <a16:creationId xmlns:a16="http://schemas.microsoft.com/office/drawing/2014/main" id="{D0E56171-4788-4B4A-B8DB-98CB348C66F3}"/>
              </a:ext>
            </a:extLst>
          </p:cNvPr>
          <p:cNvSpPr>
            <a:spLocks noGrp="1"/>
          </p:cNvSpPr>
          <p:nvPr>
            <p:ph type="body" sz="quarter" idx="21"/>
          </p:nvPr>
        </p:nvSpPr>
        <p:spPr>
          <a:xfrm>
            <a:off x="442033" y="1943799"/>
            <a:ext cx="11304000" cy="4295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Espace réservé du texte 4">
            <a:extLst>
              <a:ext uri="{FF2B5EF4-FFF2-40B4-BE49-F238E27FC236}">
                <a16:creationId xmlns:a16="http://schemas.microsoft.com/office/drawing/2014/main" id="{E214CB94-27AF-41B7-A363-829DCFEBE7A6}"/>
              </a:ext>
            </a:extLst>
          </p:cNvPr>
          <p:cNvSpPr>
            <a:spLocks noGrp="1"/>
          </p:cNvSpPr>
          <p:nvPr>
            <p:ph type="body" sz="quarter" idx="22"/>
          </p:nvPr>
        </p:nvSpPr>
        <p:spPr>
          <a:xfrm>
            <a:off x="444973" y="1577578"/>
            <a:ext cx="11304000" cy="246221"/>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2" name="Title 1">
            <a:extLst>
              <a:ext uri="{FF2B5EF4-FFF2-40B4-BE49-F238E27FC236}">
                <a16:creationId xmlns:a16="http://schemas.microsoft.com/office/drawing/2014/main" id="{397577A6-F24A-4B6D-B7E1-FB31180BD64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05033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Content with Image (Small)">
    <p:spTree>
      <p:nvGrpSpPr>
        <p:cNvPr id="1" name=""/>
        <p:cNvGrpSpPr/>
        <p:nvPr/>
      </p:nvGrpSpPr>
      <p:grpSpPr>
        <a:xfrm>
          <a:off x="0" y="0"/>
          <a:ext cx="0" cy="0"/>
          <a:chOff x="0" y="0"/>
          <a:chExt cx="0" cy="0"/>
        </a:xfrm>
      </p:grpSpPr>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8" name="Espace réservé pour une image  3">
            <a:extLst>
              <a:ext uri="{FF2B5EF4-FFF2-40B4-BE49-F238E27FC236}">
                <a16:creationId xmlns:a16="http://schemas.microsoft.com/office/drawing/2014/main" id="{CEC2E05F-5F9D-41D9-A40F-97C2869C7DDA}"/>
              </a:ext>
            </a:extLst>
          </p:cNvPr>
          <p:cNvSpPr>
            <a:spLocks noGrp="1"/>
          </p:cNvSpPr>
          <p:nvPr>
            <p:ph type="pic" sz="quarter" idx="23"/>
          </p:nvPr>
        </p:nvSpPr>
        <p:spPr>
          <a:xfrm>
            <a:off x="8462400" y="0"/>
            <a:ext cx="3729600" cy="6858000"/>
          </a:xfrm>
        </p:spPr>
        <p:txBody>
          <a:bodyPr>
            <a:noAutofit/>
          </a:bodyPr>
          <a:lstStyle>
            <a:lvl1pPr>
              <a:defRPr>
                <a:noFill/>
              </a:defRPr>
            </a:lvl1pPr>
          </a:lstStyle>
          <a:p>
            <a:r>
              <a:rPr lang="en-US" noProof="0"/>
              <a:t>Click icon to add picture</a:t>
            </a:r>
          </a:p>
        </p:txBody>
      </p:sp>
      <p:sp>
        <p:nvSpPr>
          <p:cNvPr id="14" name="Espace réservé du texte 5">
            <a:extLst>
              <a:ext uri="{FF2B5EF4-FFF2-40B4-BE49-F238E27FC236}">
                <a16:creationId xmlns:a16="http://schemas.microsoft.com/office/drawing/2014/main" id="{39F8F8F8-B2E7-4739-8BFF-FA42634CE5EB}"/>
              </a:ext>
            </a:extLst>
          </p:cNvPr>
          <p:cNvSpPr>
            <a:spLocks noGrp="1"/>
          </p:cNvSpPr>
          <p:nvPr>
            <p:ph type="body" sz="quarter" idx="18"/>
          </p:nvPr>
        </p:nvSpPr>
        <p:spPr>
          <a:xfrm>
            <a:off x="444973" y="425183"/>
            <a:ext cx="7651200"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15" name="Espace réservé du texte 4">
            <a:extLst>
              <a:ext uri="{FF2B5EF4-FFF2-40B4-BE49-F238E27FC236}">
                <a16:creationId xmlns:a16="http://schemas.microsoft.com/office/drawing/2014/main" id="{E0A2CB60-A40E-44FE-B4B7-57EBEFEC0DF9}"/>
              </a:ext>
            </a:extLst>
          </p:cNvPr>
          <p:cNvSpPr>
            <a:spLocks noGrp="1"/>
          </p:cNvSpPr>
          <p:nvPr>
            <p:ph type="body" sz="quarter" idx="22"/>
          </p:nvPr>
        </p:nvSpPr>
        <p:spPr>
          <a:xfrm>
            <a:off x="444973" y="1577578"/>
            <a:ext cx="7647827" cy="246221"/>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16" name="Text Placeholder 2">
            <a:extLst>
              <a:ext uri="{FF2B5EF4-FFF2-40B4-BE49-F238E27FC236}">
                <a16:creationId xmlns:a16="http://schemas.microsoft.com/office/drawing/2014/main" id="{F614E260-5FC8-4D02-8571-9C1540BB2B30}"/>
              </a:ext>
            </a:extLst>
          </p:cNvPr>
          <p:cNvSpPr>
            <a:spLocks noGrp="1"/>
          </p:cNvSpPr>
          <p:nvPr>
            <p:ph type="body" sz="quarter" idx="21"/>
          </p:nvPr>
        </p:nvSpPr>
        <p:spPr>
          <a:xfrm>
            <a:off x="442033" y="1943799"/>
            <a:ext cx="7647827" cy="4295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80792EA-2F40-4220-B1A0-E938F3FB871F}"/>
              </a:ext>
            </a:extLst>
          </p:cNvPr>
          <p:cNvSpPr>
            <a:spLocks noGrp="1"/>
          </p:cNvSpPr>
          <p:nvPr>
            <p:ph type="title"/>
          </p:nvPr>
        </p:nvSpPr>
        <p:spPr>
          <a:xfrm>
            <a:off x="441600" y="710401"/>
            <a:ext cx="7647827" cy="748247"/>
          </a:xfrm>
        </p:spPr>
        <p:txBody>
          <a:bodyPr/>
          <a:lstStyle/>
          <a:p>
            <a:r>
              <a:rPr lang="en-US"/>
              <a:t>Click to edit Master title style</a:t>
            </a:r>
          </a:p>
        </p:txBody>
      </p:sp>
    </p:spTree>
    <p:extLst>
      <p:ext uri="{BB962C8B-B14F-4D97-AF65-F5344CB8AC3E}">
        <p14:creationId xmlns:p14="http://schemas.microsoft.com/office/powerpoint/2010/main" val="3281648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with Image (Large)">
    <p:spTree>
      <p:nvGrpSpPr>
        <p:cNvPr id="1" name=""/>
        <p:cNvGrpSpPr/>
        <p:nvPr/>
      </p:nvGrpSpPr>
      <p:grpSpPr>
        <a:xfrm>
          <a:off x="0" y="0"/>
          <a:ext cx="0" cy="0"/>
          <a:chOff x="0" y="0"/>
          <a:chExt cx="0" cy="0"/>
        </a:xfrm>
      </p:grpSpPr>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9" name="Espace réservé pour une image  3">
            <a:extLst>
              <a:ext uri="{FF2B5EF4-FFF2-40B4-BE49-F238E27FC236}">
                <a16:creationId xmlns:a16="http://schemas.microsoft.com/office/drawing/2014/main" id="{7E64057C-5A6F-41C9-B888-6149A71BAD6F}"/>
              </a:ext>
            </a:extLst>
          </p:cNvPr>
          <p:cNvSpPr>
            <a:spLocks noGrp="1"/>
          </p:cNvSpPr>
          <p:nvPr>
            <p:ph type="pic" sz="quarter" idx="24"/>
          </p:nvPr>
        </p:nvSpPr>
        <p:spPr>
          <a:xfrm>
            <a:off x="6096000" y="0"/>
            <a:ext cx="6096000" cy="6858000"/>
          </a:xfrm>
        </p:spPr>
        <p:txBody>
          <a:bodyPr>
            <a:noAutofit/>
          </a:bodyPr>
          <a:lstStyle>
            <a:lvl1pPr>
              <a:defRPr>
                <a:noFill/>
              </a:defRPr>
            </a:lvl1pPr>
          </a:lstStyle>
          <a:p>
            <a:r>
              <a:rPr lang="en-US" noProof="0"/>
              <a:t>Click icon to add picture</a:t>
            </a:r>
          </a:p>
        </p:txBody>
      </p:sp>
      <p:sp>
        <p:nvSpPr>
          <p:cNvPr id="14" name="Espace réservé du texte 5">
            <a:extLst>
              <a:ext uri="{FF2B5EF4-FFF2-40B4-BE49-F238E27FC236}">
                <a16:creationId xmlns:a16="http://schemas.microsoft.com/office/drawing/2014/main" id="{D67FA919-D04A-4310-ADDF-1120333F61D8}"/>
              </a:ext>
            </a:extLst>
          </p:cNvPr>
          <p:cNvSpPr>
            <a:spLocks noGrp="1"/>
          </p:cNvSpPr>
          <p:nvPr>
            <p:ph type="body" sz="quarter" idx="18"/>
          </p:nvPr>
        </p:nvSpPr>
        <p:spPr>
          <a:xfrm>
            <a:off x="444973" y="425183"/>
            <a:ext cx="5373371"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15" name="Espace réservé du texte 4">
            <a:extLst>
              <a:ext uri="{FF2B5EF4-FFF2-40B4-BE49-F238E27FC236}">
                <a16:creationId xmlns:a16="http://schemas.microsoft.com/office/drawing/2014/main" id="{929FD931-0FD5-4A54-8BB1-79F5E8669C51}"/>
              </a:ext>
            </a:extLst>
          </p:cNvPr>
          <p:cNvSpPr>
            <a:spLocks noGrp="1"/>
          </p:cNvSpPr>
          <p:nvPr>
            <p:ph type="body" sz="quarter" idx="22"/>
          </p:nvPr>
        </p:nvSpPr>
        <p:spPr>
          <a:xfrm>
            <a:off x="444974" y="1577578"/>
            <a:ext cx="5371001" cy="246221"/>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16" name="Text Placeholder 2">
            <a:extLst>
              <a:ext uri="{FF2B5EF4-FFF2-40B4-BE49-F238E27FC236}">
                <a16:creationId xmlns:a16="http://schemas.microsoft.com/office/drawing/2014/main" id="{0AEBA920-ED61-4542-B852-868AA9D5A00B}"/>
              </a:ext>
            </a:extLst>
          </p:cNvPr>
          <p:cNvSpPr>
            <a:spLocks noGrp="1"/>
          </p:cNvSpPr>
          <p:nvPr>
            <p:ph type="body" sz="quarter" idx="21"/>
          </p:nvPr>
        </p:nvSpPr>
        <p:spPr>
          <a:xfrm>
            <a:off x="442034" y="1943799"/>
            <a:ext cx="5371001" cy="4295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2">
            <a:extLst>
              <a:ext uri="{FF2B5EF4-FFF2-40B4-BE49-F238E27FC236}">
                <a16:creationId xmlns:a16="http://schemas.microsoft.com/office/drawing/2014/main" id="{1B62E878-181A-4B45-B709-990F0EC3EB82}"/>
              </a:ext>
            </a:extLst>
          </p:cNvPr>
          <p:cNvSpPr>
            <a:spLocks noGrp="1"/>
          </p:cNvSpPr>
          <p:nvPr>
            <p:ph type="title"/>
          </p:nvPr>
        </p:nvSpPr>
        <p:spPr>
          <a:xfrm>
            <a:off x="441601" y="710401"/>
            <a:ext cx="5371001" cy="748247"/>
          </a:xfrm>
        </p:spPr>
        <p:txBody>
          <a:bodyPr/>
          <a:lstStyle/>
          <a:p>
            <a:r>
              <a:rPr lang="en-US"/>
              <a:t>Click to edit Master title style</a:t>
            </a:r>
          </a:p>
        </p:txBody>
      </p:sp>
    </p:spTree>
    <p:extLst>
      <p:ext uri="{BB962C8B-B14F-4D97-AF65-F5344CB8AC3E}">
        <p14:creationId xmlns:p14="http://schemas.microsoft.com/office/powerpoint/2010/main" val="1550739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Images and Descriptions">
    <p:spTree>
      <p:nvGrpSpPr>
        <p:cNvPr id="1" name=""/>
        <p:cNvGrpSpPr/>
        <p:nvPr/>
      </p:nvGrpSpPr>
      <p:grpSpPr>
        <a:xfrm>
          <a:off x="0" y="0"/>
          <a:ext cx="0" cy="0"/>
          <a:chOff x="0" y="0"/>
          <a:chExt cx="0" cy="0"/>
        </a:xfrm>
      </p:grpSpPr>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8" name="Espace réservé du texte 4">
            <a:extLst>
              <a:ext uri="{FF2B5EF4-FFF2-40B4-BE49-F238E27FC236}">
                <a16:creationId xmlns:a16="http://schemas.microsoft.com/office/drawing/2014/main" id="{B88BFE2C-28A1-438A-960B-E93F4C5FF58C}"/>
              </a:ext>
            </a:extLst>
          </p:cNvPr>
          <p:cNvSpPr>
            <a:spLocks noGrp="1"/>
          </p:cNvSpPr>
          <p:nvPr>
            <p:ph type="body" sz="quarter" idx="43"/>
          </p:nvPr>
        </p:nvSpPr>
        <p:spPr>
          <a:xfrm>
            <a:off x="451324" y="2077802"/>
            <a:ext cx="2922291" cy="215444"/>
          </a:xfrm>
        </p:spPr>
        <p:txBody>
          <a:bodyPr/>
          <a:lstStyle>
            <a:lvl1pPr algn="l">
              <a:lnSpc>
                <a:spcPct val="100000"/>
              </a:lnSpc>
              <a:spcAft>
                <a:spcPts val="0"/>
              </a:spcAft>
              <a:defRPr sz="10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buFont typeface="Arial" panose="020B0604020202020204" pitchFamily="34" charset="0"/>
              <a:buNone/>
              <a:defRPr sz="1333"/>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9" name="Espace réservé du texte 4">
            <a:extLst>
              <a:ext uri="{FF2B5EF4-FFF2-40B4-BE49-F238E27FC236}">
                <a16:creationId xmlns:a16="http://schemas.microsoft.com/office/drawing/2014/main" id="{67A3D333-F7E4-4D2F-8B90-78E621A65ABB}"/>
              </a:ext>
            </a:extLst>
          </p:cNvPr>
          <p:cNvSpPr>
            <a:spLocks noGrp="1"/>
          </p:cNvSpPr>
          <p:nvPr>
            <p:ph type="body" sz="quarter" idx="44"/>
          </p:nvPr>
        </p:nvSpPr>
        <p:spPr>
          <a:xfrm>
            <a:off x="6096000" y="2077802"/>
            <a:ext cx="2922291" cy="215444"/>
          </a:xfrm>
        </p:spPr>
        <p:txBody>
          <a:bodyPr/>
          <a:lstStyle>
            <a:lvl1pPr algn="l">
              <a:lnSpc>
                <a:spcPct val="100000"/>
              </a:lnSpc>
              <a:spcAft>
                <a:spcPts val="0"/>
              </a:spcAft>
              <a:defRPr sz="10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buFont typeface="Arial" panose="020B0604020202020204" pitchFamily="34" charset="0"/>
              <a:buNone/>
              <a:defRPr sz="1333"/>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14" name="Espace réservé pour une image  3">
            <a:extLst>
              <a:ext uri="{FF2B5EF4-FFF2-40B4-BE49-F238E27FC236}">
                <a16:creationId xmlns:a16="http://schemas.microsoft.com/office/drawing/2014/main" id="{D04D9ECA-57E3-42D4-AB59-AFDFC4994F90}"/>
              </a:ext>
            </a:extLst>
          </p:cNvPr>
          <p:cNvSpPr>
            <a:spLocks noGrp="1"/>
          </p:cNvSpPr>
          <p:nvPr>
            <p:ph type="pic" sz="quarter" idx="45"/>
          </p:nvPr>
        </p:nvSpPr>
        <p:spPr>
          <a:xfrm>
            <a:off x="444974" y="2439354"/>
            <a:ext cx="2340559" cy="3622821"/>
          </a:xfrm>
        </p:spPr>
        <p:txBody>
          <a:bodyPr>
            <a:noAutofit/>
          </a:bodyPr>
          <a:lstStyle>
            <a:lvl1pPr>
              <a:defRPr>
                <a:noFill/>
              </a:defRPr>
            </a:lvl1pPr>
          </a:lstStyle>
          <a:p>
            <a:r>
              <a:rPr lang="en-US" noProof="0"/>
              <a:t>Click icon to add picture</a:t>
            </a:r>
          </a:p>
        </p:txBody>
      </p:sp>
      <p:sp>
        <p:nvSpPr>
          <p:cNvPr id="15" name="Espace réservé pour une image  3">
            <a:extLst>
              <a:ext uri="{FF2B5EF4-FFF2-40B4-BE49-F238E27FC236}">
                <a16:creationId xmlns:a16="http://schemas.microsoft.com/office/drawing/2014/main" id="{A4ACE33E-54EC-45BB-A1EF-BC5E84D636CA}"/>
              </a:ext>
            </a:extLst>
          </p:cNvPr>
          <p:cNvSpPr>
            <a:spLocks noGrp="1"/>
          </p:cNvSpPr>
          <p:nvPr>
            <p:ph type="pic" sz="quarter" idx="46"/>
          </p:nvPr>
        </p:nvSpPr>
        <p:spPr>
          <a:xfrm>
            <a:off x="6096001" y="2439354"/>
            <a:ext cx="2340559" cy="3622821"/>
          </a:xfrm>
        </p:spPr>
        <p:txBody>
          <a:bodyPr>
            <a:noAutofit/>
          </a:bodyPr>
          <a:lstStyle>
            <a:lvl1pPr>
              <a:defRPr>
                <a:noFill/>
              </a:defRPr>
            </a:lvl1pPr>
          </a:lstStyle>
          <a:p>
            <a:r>
              <a:rPr lang="en-US" noProof="0"/>
              <a:t>Click icon to add picture</a:t>
            </a:r>
          </a:p>
        </p:txBody>
      </p:sp>
      <p:sp>
        <p:nvSpPr>
          <p:cNvPr id="18" name="Text Placeholder 2">
            <a:extLst>
              <a:ext uri="{FF2B5EF4-FFF2-40B4-BE49-F238E27FC236}">
                <a16:creationId xmlns:a16="http://schemas.microsoft.com/office/drawing/2014/main" id="{C3DEB9B5-F15A-466E-8080-C371BE1672CE}"/>
              </a:ext>
            </a:extLst>
          </p:cNvPr>
          <p:cNvSpPr>
            <a:spLocks noGrp="1"/>
          </p:cNvSpPr>
          <p:nvPr>
            <p:ph type="body" sz="quarter" idx="21"/>
          </p:nvPr>
        </p:nvSpPr>
        <p:spPr>
          <a:xfrm>
            <a:off x="8719523" y="2439354"/>
            <a:ext cx="2745600" cy="22669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2">
            <a:extLst>
              <a:ext uri="{FF2B5EF4-FFF2-40B4-BE49-F238E27FC236}">
                <a16:creationId xmlns:a16="http://schemas.microsoft.com/office/drawing/2014/main" id="{53DFB714-75E9-40A1-A9E1-32341A0AB2F9}"/>
              </a:ext>
            </a:extLst>
          </p:cNvPr>
          <p:cNvSpPr>
            <a:spLocks noGrp="1"/>
          </p:cNvSpPr>
          <p:nvPr>
            <p:ph type="body" sz="quarter" idx="47"/>
          </p:nvPr>
        </p:nvSpPr>
        <p:spPr>
          <a:xfrm>
            <a:off x="3068498" y="2439354"/>
            <a:ext cx="2744537" cy="22669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Espace réservé du texte 5">
            <a:extLst>
              <a:ext uri="{FF2B5EF4-FFF2-40B4-BE49-F238E27FC236}">
                <a16:creationId xmlns:a16="http://schemas.microsoft.com/office/drawing/2014/main" id="{8B0C0C30-D9D7-4BD7-AF39-B6CB516C9897}"/>
              </a:ext>
            </a:extLst>
          </p:cNvPr>
          <p:cNvSpPr>
            <a:spLocks noGrp="1"/>
          </p:cNvSpPr>
          <p:nvPr>
            <p:ph type="body" sz="quarter" idx="18"/>
          </p:nvPr>
        </p:nvSpPr>
        <p:spPr>
          <a:xfrm>
            <a:off x="444973" y="425183"/>
            <a:ext cx="11304000"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19" name="Espace réservé du texte 4">
            <a:extLst>
              <a:ext uri="{FF2B5EF4-FFF2-40B4-BE49-F238E27FC236}">
                <a16:creationId xmlns:a16="http://schemas.microsoft.com/office/drawing/2014/main" id="{1CD7C0F2-9ED1-4D8C-94FB-BE336E7168B9}"/>
              </a:ext>
            </a:extLst>
          </p:cNvPr>
          <p:cNvSpPr>
            <a:spLocks noGrp="1"/>
          </p:cNvSpPr>
          <p:nvPr>
            <p:ph type="body" sz="quarter" idx="22"/>
          </p:nvPr>
        </p:nvSpPr>
        <p:spPr>
          <a:xfrm>
            <a:off x="444973" y="1577578"/>
            <a:ext cx="11304000" cy="246221"/>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3" name="Title 2">
            <a:extLst>
              <a:ext uri="{FF2B5EF4-FFF2-40B4-BE49-F238E27FC236}">
                <a16:creationId xmlns:a16="http://schemas.microsoft.com/office/drawing/2014/main" id="{53841BA8-9107-45A1-B4A7-F5FE729D482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34938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Content and Numbers">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7276DEF-3CBF-476F-8A84-C6760A5FE884}"/>
              </a:ext>
            </a:extLst>
          </p:cNvPr>
          <p:cNvSpPr/>
          <p:nvPr userDrawn="1"/>
        </p:nvSpPr>
        <p:spPr>
          <a:xfrm>
            <a:off x="0" y="0"/>
            <a:ext cx="3729600" cy="6858000"/>
          </a:xfrm>
          <a:prstGeom prst="rect">
            <a:avLst/>
          </a:prstGeom>
          <a:solidFill>
            <a:srgbClr val="E9E6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noProof="0"/>
          </a:p>
        </p:txBody>
      </p:sp>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16" name="Espace réservé pour une image  15">
            <a:extLst>
              <a:ext uri="{FF2B5EF4-FFF2-40B4-BE49-F238E27FC236}">
                <a16:creationId xmlns:a16="http://schemas.microsoft.com/office/drawing/2014/main" id="{8BEDC788-81F2-409E-8CE9-FF2A15A91919}"/>
              </a:ext>
            </a:extLst>
          </p:cNvPr>
          <p:cNvSpPr>
            <a:spLocks noGrp="1"/>
          </p:cNvSpPr>
          <p:nvPr>
            <p:ph type="pic" sz="quarter" idx="17"/>
          </p:nvPr>
        </p:nvSpPr>
        <p:spPr>
          <a:xfrm>
            <a:off x="5402083" y="2468972"/>
            <a:ext cx="1379716" cy="1819200"/>
          </a:xfrm>
        </p:spPr>
        <p:txBody>
          <a:bodyPr>
            <a:noAutofit/>
          </a:bodyPr>
          <a:lstStyle>
            <a:lvl1pPr>
              <a:defRPr>
                <a:noFill/>
              </a:defRPr>
            </a:lvl1pPr>
          </a:lstStyle>
          <a:p>
            <a:r>
              <a:rPr lang="en-US" noProof="0"/>
              <a:t>Click icon to add picture</a:t>
            </a:r>
          </a:p>
        </p:txBody>
      </p:sp>
      <p:sp>
        <p:nvSpPr>
          <p:cNvPr id="17" name="Espace réservé du texte 4">
            <a:extLst>
              <a:ext uri="{FF2B5EF4-FFF2-40B4-BE49-F238E27FC236}">
                <a16:creationId xmlns:a16="http://schemas.microsoft.com/office/drawing/2014/main" id="{D96EF966-14FD-41BC-A600-7421C0981677}"/>
              </a:ext>
            </a:extLst>
          </p:cNvPr>
          <p:cNvSpPr>
            <a:spLocks noGrp="1"/>
          </p:cNvSpPr>
          <p:nvPr>
            <p:ph type="body" sz="quarter" idx="23" hasCustomPrompt="1"/>
          </p:nvPr>
        </p:nvSpPr>
        <p:spPr>
          <a:xfrm>
            <a:off x="5402082" y="1584820"/>
            <a:ext cx="1379716" cy="532283"/>
          </a:xfrm>
        </p:spPr>
        <p:txBody>
          <a:bodyPr/>
          <a:lstStyle>
            <a:lvl1pPr algn="l">
              <a:lnSpc>
                <a:spcPct val="110000"/>
              </a:lnSpc>
              <a:defRPr sz="34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01</a:t>
            </a:r>
          </a:p>
        </p:txBody>
      </p:sp>
      <p:sp>
        <p:nvSpPr>
          <p:cNvPr id="18" name="Espace réservé du texte 4">
            <a:extLst>
              <a:ext uri="{FF2B5EF4-FFF2-40B4-BE49-F238E27FC236}">
                <a16:creationId xmlns:a16="http://schemas.microsoft.com/office/drawing/2014/main" id="{09C6DAE5-28F5-4BE0-9DAE-75B6B0AC968B}"/>
              </a:ext>
            </a:extLst>
          </p:cNvPr>
          <p:cNvSpPr>
            <a:spLocks noGrp="1"/>
          </p:cNvSpPr>
          <p:nvPr>
            <p:ph type="body" sz="quarter" idx="24"/>
          </p:nvPr>
        </p:nvSpPr>
        <p:spPr>
          <a:xfrm>
            <a:off x="4033427" y="1519091"/>
            <a:ext cx="1178053" cy="531256"/>
          </a:xfrm>
        </p:spPr>
        <p:txBody>
          <a:bodyPr anchor="b">
            <a:noAutofit/>
          </a:bodyPr>
          <a:lstStyle>
            <a:lvl1pPr algn="r">
              <a:lnSpc>
                <a:spcPct val="110000"/>
              </a:lnSpc>
              <a:defRPr sz="1067" cap="all" baseline="0">
                <a:solidFill>
                  <a:schemeClr val="tx1"/>
                </a:solidFill>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19" name="Espace réservé du texte 4">
            <a:extLst>
              <a:ext uri="{FF2B5EF4-FFF2-40B4-BE49-F238E27FC236}">
                <a16:creationId xmlns:a16="http://schemas.microsoft.com/office/drawing/2014/main" id="{DB385219-3623-4C80-90CB-E73147176A63}"/>
              </a:ext>
            </a:extLst>
          </p:cNvPr>
          <p:cNvSpPr>
            <a:spLocks noGrp="1"/>
          </p:cNvSpPr>
          <p:nvPr>
            <p:ph type="body" sz="quarter" idx="25"/>
          </p:nvPr>
        </p:nvSpPr>
        <p:spPr>
          <a:xfrm>
            <a:off x="5402083" y="4587063"/>
            <a:ext cx="1379716"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20" name="Espace réservé pour une image  15">
            <a:extLst>
              <a:ext uri="{FF2B5EF4-FFF2-40B4-BE49-F238E27FC236}">
                <a16:creationId xmlns:a16="http://schemas.microsoft.com/office/drawing/2014/main" id="{E7DD041E-74AB-4E79-8DE2-875A9F1E7DB5}"/>
              </a:ext>
            </a:extLst>
          </p:cNvPr>
          <p:cNvSpPr>
            <a:spLocks noGrp="1"/>
          </p:cNvSpPr>
          <p:nvPr>
            <p:ph type="pic" sz="quarter" idx="26"/>
          </p:nvPr>
        </p:nvSpPr>
        <p:spPr>
          <a:xfrm>
            <a:off x="7061999" y="2468972"/>
            <a:ext cx="1379716" cy="1819200"/>
          </a:xfrm>
        </p:spPr>
        <p:txBody>
          <a:bodyPr>
            <a:noAutofit/>
          </a:bodyPr>
          <a:lstStyle>
            <a:lvl1pPr>
              <a:defRPr>
                <a:noFill/>
              </a:defRPr>
            </a:lvl1pPr>
          </a:lstStyle>
          <a:p>
            <a:r>
              <a:rPr lang="en-US" noProof="0"/>
              <a:t>Click icon to add picture</a:t>
            </a:r>
          </a:p>
        </p:txBody>
      </p:sp>
      <p:sp>
        <p:nvSpPr>
          <p:cNvPr id="21" name="Espace réservé du texte 4">
            <a:extLst>
              <a:ext uri="{FF2B5EF4-FFF2-40B4-BE49-F238E27FC236}">
                <a16:creationId xmlns:a16="http://schemas.microsoft.com/office/drawing/2014/main" id="{065977EE-862D-4B7C-8337-FDC6002343A7}"/>
              </a:ext>
            </a:extLst>
          </p:cNvPr>
          <p:cNvSpPr>
            <a:spLocks noGrp="1"/>
          </p:cNvSpPr>
          <p:nvPr>
            <p:ph type="body" sz="quarter" idx="27" hasCustomPrompt="1"/>
          </p:nvPr>
        </p:nvSpPr>
        <p:spPr>
          <a:xfrm>
            <a:off x="7061999" y="1584820"/>
            <a:ext cx="1379715" cy="532283"/>
          </a:xfrm>
        </p:spPr>
        <p:txBody>
          <a:bodyPr/>
          <a:lstStyle>
            <a:lvl1pPr algn="l">
              <a:lnSpc>
                <a:spcPct val="110000"/>
              </a:lnSpc>
              <a:defRPr sz="34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02</a:t>
            </a:r>
          </a:p>
        </p:txBody>
      </p:sp>
      <p:sp>
        <p:nvSpPr>
          <p:cNvPr id="23" name="Espace réservé pour une image  15">
            <a:extLst>
              <a:ext uri="{FF2B5EF4-FFF2-40B4-BE49-F238E27FC236}">
                <a16:creationId xmlns:a16="http://schemas.microsoft.com/office/drawing/2014/main" id="{F89C23CF-B6A6-47AA-A07B-24B1AE35C570}"/>
              </a:ext>
            </a:extLst>
          </p:cNvPr>
          <p:cNvSpPr>
            <a:spLocks noGrp="1"/>
          </p:cNvSpPr>
          <p:nvPr>
            <p:ph type="pic" sz="quarter" idx="29"/>
          </p:nvPr>
        </p:nvSpPr>
        <p:spPr>
          <a:xfrm>
            <a:off x="8721915" y="2468972"/>
            <a:ext cx="1379716" cy="1819200"/>
          </a:xfrm>
        </p:spPr>
        <p:txBody>
          <a:bodyPr>
            <a:noAutofit/>
          </a:bodyPr>
          <a:lstStyle>
            <a:lvl1pPr>
              <a:defRPr>
                <a:noFill/>
              </a:defRPr>
            </a:lvl1pPr>
          </a:lstStyle>
          <a:p>
            <a:r>
              <a:rPr lang="en-US" noProof="0"/>
              <a:t>Click icon to add picture</a:t>
            </a:r>
          </a:p>
        </p:txBody>
      </p:sp>
      <p:sp>
        <p:nvSpPr>
          <p:cNvPr id="24" name="Espace réservé du texte 4">
            <a:extLst>
              <a:ext uri="{FF2B5EF4-FFF2-40B4-BE49-F238E27FC236}">
                <a16:creationId xmlns:a16="http://schemas.microsoft.com/office/drawing/2014/main" id="{637D886D-DA77-4D52-A839-266F7AEEBCE1}"/>
              </a:ext>
            </a:extLst>
          </p:cNvPr>
          <p:cNvSpPr>
            <a:spLocks noGrp="1"/>
          </p:cNvSpPr>
          <p:nvPr>
            <p:ph type="body" sz="quarter" idx="30" hasCustomPrompt="1"/>
          </p:nvPr>
        </p:nvSpPr>
        <p:spPr>
          <a:xfrm>
            <a:off x="8721914" y="1584820"/>
            <a:ext cx="1379713" cy="532283"/>
          </a:xfrm>
        </p:spPr>
        <p:txBody>
          <a:bodyPr/>
          <a:lstStyle>
            <a:lvl1pPr algn="l">
              <a:lnSpc>
                <a:spcPct val="110000"/>
              </a:lnSpc>
              <a:defRPr sz="34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03</a:t>
            </a:r>
          </a:p>
        </p:txBody>
      </p:sp>
      <p:sp>
        <p:nvSpPr>
          <p:cNvPr id="26" name="Espace réservé pour une image  15">
            <a:extLst>
              <a:ext uri="{FF2B5EF4-FFF2-40B4-BE49-F238E27FC236}">
                <a16:creationId xmlns:a16="http://schemas.microsoft.com/office/drawing/2014/main" id="{4D28439E-7746-4AA1-A924-0AEC11614B84}"/>
              </a:ext>
            </a:extLst>
          </p:cNvPr>
          <p:cNvSpPr>
            <a:spLocks noGrp="1"/>
          </p:cNvSpPr>
          <p:nvPr>
            <p:ph type="pic" sz="quarter" idx="32"/>
          </p:nvPr>
        </p:nvSpPr>
        <p:spPr>
          <a:xfrm>
            <a:off x="10381831" y="2468972"/>
            <a:ext cx="1379716" cy="1819200"/>
          </a:xfrm>
        </p:spPr>
        <p:txBody>
          <a:bodyPr>
            <a:noAutofit/>
          </a:bodyPr>
          <a:lstStyle>
            <a:lvl1pPr>
              <a:defRPr>
                <a:noFill/>
              </a:defRPr>
            </a:lvl1pPr>
          </a:lstStyle>
          <a:p>
            <a:r>
              <a:rPr lang="en-US" noProof="0"/>
              <a:t>Click icon to add picture</a:t>
            </a:r>
          </a:p>
        </p:txBody>
      </p:sp>
      <p:sp>
        <p:nvSpPr>
          <p:cNvPr id="27" name="Espace réservé du texte 4">
            <a:extLst>
              <a:ext uri="{FF2B5EF4-FFF2-40B4-BE49-F238E27FC236}">
                <a16:creationId xmlns:a16="http://schemas.microsoft.com/office/drawing/2014/main" id="{40E34842-79F1-492E-A94C-F1F0DECB7DB2}"/>
              </a:ext>
            </a:extLst>
          </p:cNvPr>
          <p:cNvSpPr>
            <a:spLocks noGrp="1"/>
          </p:cNvSpPr>
          <p:nvPr>
            <p:ph type="body" sz="quarter" idx="33" hasCustomPrompt="1"/>
          </p:nvPr>
        </p:nvSpPr>
        <p:spPr>
          <a:xfrm>
            <a:off x="10381830" y="1584820"/>
            <a:ext cx="1379713" cy="532283"/>
          </a:xfrm>
        </p:spPr>
        <p:txBody>
          <a:bodyPr/>
          <a:lstStyle>
            <a:lvl1pPr algn="l">
              <a:lnSpc>
                <a:spcPct val="110000"/>
              </a:lnSpc>
              <a:defRPr sz="3467"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04</a:t>
            </a:r>
          </a:p>
        </p:txBody>
      </p:sp>
      <p:sp>
        <p:nvSpPr>
          <p:cNvPr id="33" name="Espace réservé du texte 4">
            <a:extLst>
              <a:ext uri="{FF2B5EF4-FFF2-40B4-BE49-F238E27FC236}">
                <a16:creationId xmlns:a16="http://schemas.microsoft.com/office/drawing/2014/main" id="{3DDB0039-9DEF-41FA-9376-CCCD184F46B0}"/>
              </a:ext>
            </a:extLst>
          </p:cNvPr>
          <p:cNvSpPr>
            <a:spLocks noGrp="1"/>
          </p:cNvSpPr>
          <p:nvPr>
            <p:ph type="body" sz="quarter" idx="35"/>
          </p:nvPr>
        </p:nvSpPr>
        <p:spPr>
          <a:xfrm>
            <a:off x="5402083" y="5039497"/>
            <a:ext cx="1379716"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4" name="Espace réservé du texte 4">
            <a:extLst>
              <a:ext uri="{FF2B5EF4-FFF2-40B4-BE49-F238E27FC236}">
                <a16:creationId xmlns:a16="http://schemas.microsoft.com/office/drawing/2014/main" id="{9F3CCA0F-99FD-49EB-AD69-BB3D91D198E7}"/>
              </a:ext>
            </a:extLst>
          </p:cNvPr>
          <p:cNvSpPr>
            <a:spLocks noGrp="1"/>
          </p:cNvSpPr>
          <p:nvPr>
            <p:ph type="body" sz="quarter" idx="36"/>
          </p:nvPr>
        </p:nvSpPr>
        <p:spPr>
          <a:xfrm>
            <a:off x="7061998" y="4587063"/>
            <a:ext cx="1379716"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5" name="Espace réservé du texte 4">
            <a:extLst>
              <a:ext uri="{FF2B5EF4-FFF2-40B4-BE49-F238E27FC236}">
                <a16:creationId xmlns:a16="http://schemas.microsoft.com/office/drawing/2014/main" id="{2E47962C-C9E2-4FED-BEA8-B8A7A8DD496C}"/>
              </a:ext>
            </a:extLst>
          </p:cNvPr>
          <p:cNvSpPr>
            <a:spLocks noGrp="1"/>
          </p:cNvSpPr>
          <p:nvPr>
            <p:ph type="body" sz="quarter" idx="37"/>
          </p:nvPr>
        </p:nvSpPr>
        <p:spPr>
          <a:xfrm>
            <a:off x="7061998" y="5039497"/>
            <a:ext cx="1379716"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6" name="Espace réservé du texte 4">
            <a:extLst>
              <a:ext uri="{FF2B5EF4-FFF2-40B4-BE49-F238E27FC236}">
                <a16:creationId xmlns:a16="http://schemas.microsoft.com/office/drawing/2014/main" id="{4F25B19E-3945-49B3-BEAB-C69BF39E2303}"/>
              </a:ext>
            </a:extLst>
          </p:cNvPr>
          <p:cNvSpPr>
            <a:spLocks noGrp="1"/>
          </p:cNvSpPr>
          <p:nvPr>
            <p:ph type="body" sz="quarter" idx="38"/>
          </p:nvPr>
        </p:nvSpPr>
        <p:spPr>
          <a:xfrm>
            <a:off x="8721911" y="4587063"/>
            <a:ext cx="1379716"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7" name="Espace réservé du texte 4">
            <a:extLst>
              <a:ext uri="{FF2B5EF4-FFF2-40B4-BE49-F238E27FC236}">
                <a16:creationId xmlns:a16="http://schemas.microsoft.com/office/drawing/2014/main" id="{39A64BFA-75AB-499E-A131-9140B81690A0}"/>
              </a:ext>
            </a:extLst>
          </p:cNvPr>
          <p:cNvSpPr>
            <a:spLocks noGrp="1"/>
          </p:cNvSpPr>
          <p:nvPr>
            <p:ph type="body" sz="quarter" idx="39"/>
          </p:nvPr>
        </p:nvSpPr>
        <p:spPr>
          <a:xfrm>
            <a:off x="8721911" y="5039497"/>
            <a:ext cx="1379716"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8" name="Espace réservé du texte 4">
            <a:extLst>
              <a:ext uri="{FF2B5EF4-FFF2-40B4-BE49-F238E27FC236}">
                <a16:creationId xmlns:a16="http://schemas.microsoft.com/office/drawing/2014/main" id="{3B5F3F20-0254-4AB0-8E67-4CD251DE7CC0}"/>
              </a:ext>
            </a:extLst>
          </p:cNvPr>
          <p:cNvSpPr>
            <a:spLocks noGrp="1"/>
          </p:cNvSpPr>
          <p:nvPr>
            <p:ph type="body" sz="quarter" idx="40"/>
          </p:nvPr>
        </p:nvSpPr>
        <p:spPr>
          <a:xfrm>
            <a:off x="10381823" y="4587063"/>
            <a:ext cx="1379716"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9" name="Espace réservé du texte 4">
            <a:extLst>
              <a:ext uri="{FF2B5EF4-FFF2-40B4-BE49-F238E27FC236}">
                <a16:creationId xmlns:a16="http://schemas.microsoft.com/office/drawing/2014/main" id="{71337317-15B9-4EF3-81D5-FE9D001892D3}"/>
              </a:ext>
            </a:extLst>
          </p:cNvPr>
          <p:cNvSpPr>
            <a:spLocks noGrp="1"/>
          </p:cNvSpPr>
          <p:nvPr>
            <p:ph type="body" sz="quarter" idx="41"/>
          </p:nvPr>
        </p:nvSpPr>
        <p:spPr>
          <a:xfrm>
            <a:off x="10381823" y="5039497"/>
            <a:ext cx="1379716"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28" name="Espace réservé du texte 5">
            <a:extLst>
              <a:ext uri="{FF2B5EF4-FFF2-40B4-BE49-F238E27FC236}">
                <a16:creationId xmlns:a16="http://schemas.microsoft.com/office/drawing/2014/main" id="{D7CFAE1A-FA8C-4F51-A655-9E0F02F24118}"/>
              </a:ext>
            </a:extLst>
          </p:cNvPr>
          <p:cNvSpPr>
            <a:spLocks noGrp="1"/>
          </p:cNvSpPr>
          <p:nvPr>
            <p:ph type="body" sz="quarter" idx="18"/>
          </p:nvPr>
        </p:nvSpPr>
        <p:spPr>
          <a:xfrm>
            <a:off x="4033427" y="425183"/>
            <a:ext cx="7715547"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29" name="Espace réservé du texte 4">
            <a:extLst>
              <a:ext uri="{FF2B5EF4-FFF2-40B4-BE49-F238E27FC236}">
                <a16:creationId xmlns:a16="http://schemas.microsoft.com/office/drawing/2014/main" id="{5114C6CE-4866-474F-BF86-38E09FF9D45B}"/>
              </a:ext>
            </a:extLst>
          </p:cNvPr>
          <p:cNvSpPr>
            <a:spLocks noGrp="1"/>
          </p:cNvSpPr>
          <p:nvPr>
            <p:ph type="body" sz="quarter" idx="22"/>
          </p:nvPr>
        </p:nvSpPr>
        <p:spPr>
          <a:xfrm>
            <a:off x="444974" y="1577577"/>
            <a:ext cx="2824073" cy="492443"/>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30" name="Text Placeholder 2">
            <a:extLst>
              <a:ext uri="{FF2B5EF4-FFF2-40B4-BE49-F238E27FC236}">
                <a16:creationId xmlns:a16="http://schemas.microsoft.com/office/drawing/2014/main" id="{351B796C-D9CF-43FC-A477-86A208BBE8F2}"/>
              </a:ext>
            </a:extLst>
          </p:cNvPr>
          <p:cNvSpPr>
            <a:spLocks noGrp="1"/>
          </p:cNvSpPr>
          <p:nvPr>
            <p:ph type="body" sz="quarter" idx="21"/>
          </p:nvPr>
        </p:nvSpPr>
        <p:spPr>
          <a:xfrm>
            <a:off x="442035" y="1943799"/>
            <a:ext cx="2827013" cy="42952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A7C93D6-412D-42D2-B4F0-861F3AFA4F71}"/>
              </a:ext>
            </a:extLst>
          </p:cNvPr>
          <p:cNvSpPr>
            <a:spLocks noGrp="1"/>
          </p:cNvSpPr>
          <p:nvPr>
            <p:ph type="title"/>
          </p:nvPr>
        </p:nvSpPr>
        <p:spPr>
          <a:xfrm>
            <a:off x="441600" y="710401"/>
            <a:ext cx="2827447" cy="748247"/>
          </a:xfrm>
        </p:spPr>
        <p:txBody>
          <a:bodyPr/>
          <a:lstStyle/>
          <a:p>
            <a:r>
              <a:rPr lang="en-US"/>
              <a:t>Click to edit Master title style</a:t>
            </a:r>
          </a:p>
        </p:txBody>
      </p:sp>
      <p:sp>
        <p:nvSpPr>
          <p:cNvPr id="31" name="Forme libre : forme 9">
            <a:extLst>
              <a:ext uri="{FF2B5EF4-FFF2-40B4-BE49-F238E27FC236}">
                <a16:creationId xmlns:a16="http://schemas.microsoft.com/office/drawing/2014/main" id="{F5349C85-4F38-41FC-8627-25D47DE73E7F}"/>
              </a:ext>
            </a:extLst>
          </p:cNvPr>
          <p:cNvSpPr>
            <a:spLocks noChangeAspect="1"/>
          </p:cNvSpPr>
          <p:nvPr userDrawn="1"/>
        </p:nvSpPr>
        <p:spPr>
          <a:xfrm>
            <a:off x="441599" y="6330316"/>
            <a:ext cx="1073008" cy="273600"/>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en-US" sz="2400" noProof="0"/>
          </a:p>
        </p:txBody>
      </p:sp>
      <p:grpSp>
        <p:nvGrpSpPr>
          <p:cNvPr id="32" name="Graphique 7">
            <a:extLst>
              <a:ext uri="{FF2B5EF4-FFF2-40B4-BE49-F238E27FC236}">
                <a16:creationId xmlns:a16="http://schemas.microsoft.com/office/drawing/2014/main" id="{06A5D6C0-9CFB-4C86-8BD0-9B0F6C1008B0}"/>
              </a:ext>
            </a:extLst>
          </p:cNvPr>
          <p:cNvGrpSpPr>
            <a:grpSpLocks noChangeAspect="1"/>
          </p:cNvGrpSpPr>
          <p:nvPr userDrawn="1"/>
        </p:nvGrpSpPr>
        <p:grpSpPr>
          <a:xfrm>
            <a:off x="442166" y="6329527"/>
            <a:ext cx="1071853" cy="275084"/>
            <a:chOff x="4768103" y="-471733"/>
            <a:chExt cx="744723" cy="191124"/>
          </a:xfrm>
          <a:solidFill>
            <a:srgbClr val="FFFFFF"/>
          </a:solidFill>
        </p:grpSpPr>
        <p:sp>
          <p:nvSpPr>
            <p:cNvPr id="40" name="Forme libre : forme 9">
              <a:extLst>
                <a:ext uri="{FF2B5EF4-FFF2-40B4-BE49-F238E27FC236}">
                  <a16:creationId xmlns:a16="http://schemas.microsoft.com/office/drawing/2014/main" id="{7570A171-087A-451D-8C88-52D822ABF6D0}"/>
                </a:ext>
              </a:extLst>
            </p:cNvPr>
            <p:cNvSpPr/>
            <p:nvPr userDrawn="1"/>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fr-FR" sz="2400"/>
            </a:p>
          </p:txBody>
        </p:sp>
        <p:sp>
          <p:nvSpPr>
            <p:cNvPr id="41" name="Forme libre : forme 10">
              <a:extLst>
                <a:ext uri="{FF2B5EF4-FFF2-40B4-BE49-F238E27FC236}">
                  <a16:creationId xmlns:a16="http://schemas.microsoft.com/office/drawing/2014/main" id="{FC3C9097-DD6E-4680-8304-A8A8F1E97DBB}"/>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fr-FR" sz="2400">
                <a:solidFill>
                  <a:schemeClr val="accent2"/>
                </a:solidFill>
              </a:endParaRPr>
            </a:p>
          </p:txBody>
        </p:sp>
        <p:sp>
          <p:nvSpPr>
            <p:cNvPr id="45" name="Forme libre : forme 11">
              <a:extLst>
                <a:ext uri="{FF2B5EF4-FFF2-40B4-BE49-F238E27FC236}">
                  <a16:creationId xmlns:a16="http://schemas.microsoft.com/office/drawing/2014/main" id="{BDB8E9CF-D9B2-4FB3-B1A5-B96BB1FF6D51}"/>
                </a:ext>
              </a:extLst>
            </p:cNvPr>
            <p:cNvSpPr/>
            <p:nvPr userDrawn="1"/>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fr-FR" sz="2400"/>
            </a:p>
          </p:txBody>
        </p:sp>
      </p:grpSp>
    </p:spTree>
    <p:extLst>
      <p:ext uri="{BB962C8B-B14F-4D97-AF65-F5344CB8AC3E}">
        <p14:creationId xmlns:p14="http://schemas.microsoft.com/office/powerpoint/2010/main" val="3540608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Content and Numbers (Alternativ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7276DEF-3CBF-476F-8A84-C6760A5FE884}"/>
              </a:ext>
            </a:extLst>
          </p:cNvPr>
          <p:cNvSpPr/>
          <p:nvPr userDrawn="1"/>
        </p:nvSpPr>
        <p:spPr>
          <a:xfrm>
            <a:off x="0" y="0"/>
            <a:ext cx="37296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noProof="0"/>
          </a:p>
        </p:txBody>
      </p:sp>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29" name="Espace réservé du texte 4">
            <a:extLst>
              <a:ext uri="{FF2B5EF4-FFF2-40B4-BE49-F238E27FC236}">
                <a16:creationId xmlns:a16="http://schemas.microsoft.com/office/drawing/2014/main" id="{EFA975DA-1F61-4E92-847F-881A6B959F18}"/>
              </a:ext>
            </a:extLst>
          </p:cNvPr>
          <p:cNvSpPr>
            <a:spLocks noGrp="1"/>
          </p:cNvSpPr>
          <p:nvPr>
            <p:ph type="body" sz="quarter" idx="21" hasCustomPrompt="1"/>
          </p:nvPr>
        </p:nvSpPr>
        <p:spPr>
          <a:xfrm>
            <a:off x="4352279" y="2220014"/>
            <a:ext cx="1091851" cy="921277"/>
          </a:xfrm>
        </p:spPr>
        <p:txBody>
          <a:bodyPr>
            <a:spAutoFit/>
          </a:bodyPr>
          <a:lstStyle>
            <a:lvl1pPr algn="l">
              <a:lnSpc>
                <a:spcPct val="110000"/>
              </a:lnSpc>
              <a:defRPr sz="600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01</a:t>
            </a:r>
          </a:p>
        </p:txBody>
      </p:sp>
      <p:sp>
        <p:nvSpPr>
          <p:cNvPr id="30" name="Espace réservé du texte 4">
            <a:extLst>
              <a:ext uri="{FF2B5EF4-FFF2-40B4-BE49-F238E27FC236}">
                <a16:creationId xmlns:a16="http://schemas.microsoft.com/office/drawing/2014/main" id="{F6E50AC3-1EA3-493F-A0D3-634DA300E233}"/>
              </a:ext>
            </a:extLst>
          </p:cNvPr>
          <p:cNvSpPr>
            <a:spLocks noGrp="1"/>
          </p:cNvSpPr>
          <p:nvPr>
            <p:ph type="body" sz="quarter" idx="22"/>
          </p:nvPr>
        </p:nvSpPr>
        <p:spPr>
          <a:xfrm>
            <a:off x="4352279" y="1577578"/>
            <a:ext cx="6459117" cy="245708"/>
          </a:xfrm>
        </p:spPr>
        <p:txBody>
          <a:bodyPr wrap="square">
            <a:spAutoFit/>
          </a:bodyPr>
          <a:lstStyle>
            <a:lvl1pPr algn="l">
              <a:lnSpc>
                <a:spcPct val="110000"/>
              </a:lnSpc>
              <a:defRPr sz="1600">
                <a:solidFill>
                  <a:schemeClr val="tx1"/>
                </a:solidFill>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1" name="Espace réservé du texte 4">
            <a:extLst>
              <a:ext uri="{FF2B5EF4-FFF2-40B4-BE49-F238E27FC236}">
                <a16:creationId xmlns:a16="http://schemas.microsoft.com/office/drawing/2014/main" id="{0E2314AF-F33D-4B84-8412-DF73ECC51E6B}"/>
              </a:ext>
            </a:extLst>
          </p:cNvPr>
          <p:cNvSpPr>
            <a:spLocks noGrp="1"/>
          </p:cNvSpPr>
          <p:nvPr>
            <p:ph type="body" sz="quarter" idx="25" hasCustomPrompt="1"/>
          </p:nvPr>
        </p:nvSpPr>
        <p:spPr>
          <a:xfrm>
            <a:off x="6253081" y="2220014"/>
            <a:ext cx="1091851" cy="921277"/>
          </a:xfrm>
        </p:spPr>
        <p:txBody>
          <a:bodyPr>
            <a:spAutoFit/>
          </a:bodyPr>
          <a:lstStyle>
            <a:lvl1pPr algn="l">
              <a:lnSpc>
                <a:spcPct val="110000"/>
              </a:lnSpc>
              <a:defRPr sz="600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02</a:t>
            </a:r>
          </a:p>
        </p:txBody>
      </p:sp>
      <p:sp>
        <p:nvSpPr>
          <p:cNvPr id="32" name="Espace réservé du texte 4">
            <a:extLst>
              <a:ext uri="{FF2B5EF4-FFF2-40B4-BE49-F238E27FC236}">
                <a16:creationId xmlns:a16="http://schemas.microsoft.com/office/drawing/2014/main" id="{8444AA6E-9EC0-4895-8FC6-4351D2BEE032}"/>
              </a:ext>
            </a:extLst>
          </p:cNvPr>
          <p:cNvSpPr>
            <a:spLocks noGrp="1"/>
          </p:cNvSpPr>
          <p:nvPr>
            <p:ph type="body" sz="quarter" idx="28" hasCustomPrompt="1"/>
          </p:nvPr>
        </p:nvSpPr>
        <p:spPr>
          <a:xfrm>
            <a:off x="8153884" y="2220014"/>
            <a:ext cx="1091851" cy="921277"/>
          </a:xfrm>
        </p:spPr>
        <p:txBody>
          <a:bodyPr>
            <a:spAutoFit/>
          </a:bodyPr>
          <a:lstStyle>
            <a:lvl1pPr algn="l">
              <a:lnSpc>
                <a:spcPct val="110000"/>
              </a:lnSpc>
              <a:defRPr sz="600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03</a:t>
            </a:r>
          </a:p>
        </p:txBody>
      </p:sp>
      <p:sp>
        <p:nvSpPr>
          <p:cNvPr id="33" name="Espace réservé du texte 4">
            <a:extLst>
              <a:ext uri="{FF2B5EF4-FFF2-40B4-BE49-F238E27FC236}">
                <a16:creationId xmlns:a16="http://schemas.microsoft.com/office/drawing/2014/main" id="{E3BC2BD0-41C8-4C7A-BC1B-E444A392D03A}"/>
              </a:ext>
            </a:extLst>
          </p:cNvPr>
          <p:cNvSpPr>
            <a:spLocks noGrp="1"/>
          </p:cNvSpPr>
          <p:nvPr>
            <p:ph type="body" sz="quarter" idx="31" hasCustomPrompt="1"/>
          </p:nvPr>
        </p:nvSpPr>
        <p:spPr>
          <a:xfrm>
            <a:off x="10054688" y="2220014"/>
            <a:ext cx="1091851" cy="921277"/>
          </a:xfrm>
        </p:spPr>
        <p:txBody>
          <a:bodyPr>
            <a:spAutoFit/>
          </a:bodyPr>
          <a:lstStyle>
            <a:lvl1pPr algn="l">
              <a:lnSpc>
                <a:spcPct val="110000"/>
              </a:lnSpc>
              <a:defRPr sz="600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228594" indent="-228594">
              <a:buFontTx/>
              <a:buBlip>
                <a:blip r:embed="rId2">
                  <a:extLst>
                    <a:ext uri="{96DAC541-7B7A-43D3-8B79-37D633B846F1}">
                      <asvg:svgBlip xmlns:asvg="http://schemas.microsoft.com/office/drawing/2016/SVG/main" r:embed="rId3"/>
                    </a:ext>
                  </a:extLst>
                </a:blip>
              </a:buBlip>
              <a:defRPr sz="1067"/>
            </a:lvl2pPr>
            <a:lvl3pPr>
              <a:lnSpc>
                <a:spcPct val="110000"/>
              </a:lnSpc>
              <a:defRPr sz="1067">
                <a:latin typeface="+mj-lt"/>
              </a:defRPr>
            </a:lvl3pPr>
            <a:lvl4pPr>
              <a:defRPr sz="1333"/>
            </a:lvl4pPr>
            <a:lvl5pPr>
              <a:defRPr sz="1333"/>
            </a:lvl5pPr>
          </a:lstStyle>
          <a:p>
            <a:pPr lvl="0"/>
            <a:r>
              <a:rPr lang="en-US" noProof="0"/>
              <a:t>04</a:t>
            </a:r>
          </a:p>
        </p:txBody>
      </p:sp>
      <p:sp>
        <p:nvSpPr>
          <p:cNvPr id="38" name="Espace réservé du texte 4">
            <a:extLst>
              <a:ext uri="{FF2B5EF4-FFF2-40B4-BE49-F238E27FC236}">
                <a16:creationId xmlns:a16="http://schemas.microsoft.com/office/drawing/2014/main" id="{E6118210-A598-4833-8C53-BBA66CF5796F}"/>
              </a:ext>
            </a:extLst>
          </p:cNvPr>
          <p:cNvSpPr>
            <a:spLocks noGrp="1"/>
          </p:cNvSpPr>
          <p:nvPr>
            <p:ph type="body" sz="quarter" idx="40"/>
          </p:nvPr>
        </p:nvSpPr>
        <p:spPr>
          <a:xfrm>
            <a:off x="4352279" y="3269349"/>
            <a:ext cx="1694284"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39" name="Espace réservé du texte 4">
            <a:extLst>
              <a:ext uri="{FF2B5EF4-FFF2-40B4-BE49-F238E27FC236}">
                <a16:creationId xmlns:a16="http://schemas.microsoft.com/office/drawing/2014/main" id="{140FC0A1-6231-4649-9573-C6772F9B84BC}"/>
              </a:ext>
            </a:extLst>
          </p:cNvPr>
          <p:cNvSpPr>
            <a:spLocks noGrp="1"/>
          </p:cNvSpPr>
          <p:nvPr>
            <p:ph type="body" sz="quarter" idx="41"/>
          </p:nvPr>
        </p:nvSpPr>
        <p:spPr>
          <a:xfrm>
            <a:off x="4352279" y="3721782"/>
            <a:ext cx="1694284"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0" name="Espace réservé du texte 4">
            <a:extLst>
              <a:ext uri="{FF2B5EF4-FFF2-40B4-BE49-F238E27FC236}">
                <a16:creationId xmlns:a16="http://schemas.microsoft.com/office/drawing/2014/main" id="{2DAC1528-CEDA-41B5-AAAF-B8FF60A576A9}"/>
              </a:ext>
            </a:extLst>
          </p:cNvPr>
          <p:cNvSpPr>
            <a:spLocks noGrp="1"/>
          </p:cNvSpPr>
          <p:nvPr>
            <p:ph type="body" sz="quarter" idx="42"/>
          </p:nvPr>
        </p:nvSpPr>
        <p:spPr>
          <a:xfrm>
            <a:off x="6253082" y="3269349"/>
            <a:ext cx="1694284"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1" name="Espace réservé du texte 4">
            <a:extLst>
              <a:ext uri="{FF2B5EF4-FFF2-40B4-BE49-F238E27FC236}">
                <a16:creationId xmlns:a16="http://schemas.microsoft.com/office/drawing/2014/main" id="{5FFDA929-E8A8-4AC0-99CE-44C3C6910AE5}"/>
              </a:ext>
            </a:extLst>
          </p:cNvPr>
          <p:cNvSpPr>
            <a:spLocks noGrp="1"/>
          </p:cNvSpPr>
          <p:nvPr>
            <p:ph type="body" sz="quarter" idx="43"/>
          </p:nvPr>
        </p:nvSpPr>
        <p:spPr>
          <a:xfrm>
            <a:off x="6253082" y="3721782"/>
            <a:ext cx="1694284"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2" name="Espace réservé du texte 4">
            <a:extLst>
              <a:ext uri="{FF2B5EF4-FFF2-40B4-BE49-F238E27FC236}">
                <a16:creationId xmlns:a16="http://schemas.microsoft.com/office/drawing/2014/main" id="{9709CCCA-F00B-45D4-9788-1FBC4F09AA09}"/>
              </a:ext>
            </a:extLst>
          </p:cNvPr>
          <p:cNvSpPr>
            <a:spLocks noGrp="1"/>
          </p:cNvSpPr>
          <p:nvPr>
            <p:ph type="body" sz="quarter" idx="44"/>
          </p:nvPr>
        </p:nvSpPr>
        <p:spPr>
          <a:xfrm>
            <a:off x="8153886" y="3269349"/>
            <a:ext cx="1694284"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3" name="Espace réservé du texte 4">
            <a:extLst>
              <a:ext uri="{FF2B5EF4-FFF2-40B4-BE49-F238E27FC236}">
                <a16:creationId xmlns:a16="http://schemas.microsoft.com/office/drawing/2014/main" id="{B5E93FAA-61CE-40AC-8738-0DE2C5E1F424}"/>
              </a:ext>
            </a:extLst>
          </p:cNvPr>
          <p:cNvSpPr>
            <a:spLocks noGrp="1"/>
          </p:cNvSpPr>
          <p:nvPr>
            <p:ph type="body" sz="quarter" idx="45"/>
          </p:nvPr>
        </p:nvSpPr>
        <p:spPr>
          <a:xfrm>
            <a:off x="8153886" y="3721782"/>
            <a:ext cx="1694284"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4" name="Espace réservé du texte 4">
            <a:extLst>
              <a:ext uri="{FF2B5EF4-FFF2-40B4-BE49-F238E27FC236}">
                <a16:creationId xmlns:a16="http://schemas.microsoft.com/office/drawing/2014/main" id="{14A4C1F7-829A-4567-999B-287472F1F401}"/>
              </a:ext>
            </a:extLst>
          </p:cNvPr>
          <p:cNvSpPr>
            <a:spLocks noGrp="1"/>
          </p:cNvSpPr>
          <p:nvPr>
            <p:ph type="body" sz="quarter" idx="46"/>
          </p:nvPr>
        </p:nvSpPr>
        <p:spPr>
          <a:xfrm>
            <a:off x="10054690" y="3269349"/>
            <a:ext cx="1694284" cy="419247"/>
          </a:xfrm>
        </p:spPr>
        <p:txBody>
          <a:bodyPr/>
          <a:lstStyle>
            <a:lvl1pPr algn="l">
              <a:lnSpc>
                <a:spcPct val="125000"/>
              </a:lnSpc>
              <a:defRPr sz="1467">
                <a:solidFill>
                  <a:schemeClr val="accent2"/>
                </a:solidFill>
              </a:defRPr>
            </a:lvl1pPr>
            <a:lvl2pPr marL="0" indent="0">
              <a:lnSpc>
                <a:spcPts val="1600"/>
              </a:lnSpc>
              <a:spcAft>
                <a:spcPts val="533"/>
              </a:spcAft>
              <a:buFont typeface="Arial" panose="020B0604020202020204" pitchFamily="34" charset="0"/>
              <a:buNone/>
              <a:defRPr sz="1467">
                <a:solidFill>
                  <a:schemeClr val="accent2"/>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45" name="Espace réservé du texte 4">
            <a:extLst>
              <a:ext uri="{FF2B5EF4-FFF2-40B4-BE49-F238E27FC236}">
                <a16:creationId xmlns:a16="http://schemas.microsoft.com/office/drawing/2014/main" id="{A4030E47-E75C-4A3D-9FAD-95FD358BD577}"/>
              </a:ext>
            </a:extLst>
          </p:cNvPr>
          <p:cNvSpPr>
            <a:spLocks noGrp="1"/>
          </p:cNvSpPr>
          <p:nvPr>
            <p:ph type="body" sz="quarter" idx="47"/>
          </p:nvPr>
        </p:nvSpPr>
        <p:spPr>
          <a:xfrm>
            <a:off x="10054690" y="3721782"/>
            <a:ext cx="1694284" cy="419247"/>
          </a:xfrm>
        </p:spPr>
        <p:txBody>
          <a:bodyPr/>
          <a:lstStyle>
            <a:lvl1pPr algn="l">
              <a:lnSpc>
                <a:spcPct val="125000"/>
              </a:lnSpc>
              <a:defRPr sz="933">
                <a:solidFill>
                  <a:schemeClr val="tx1"/>
                </a:solidFill>
              </a:defRPr>
            </a:lvl1pPr>
            <a:lvl2pPr marL="0" indent="0">
              <a:lnSpc>
                <a:spcPts val="1600"/>
              </a:lnSpc>
              <a:spcAft>
                <a:spcPts val="533"/>
              </a:spcAft>
              <a:buFont typeface="Arial" panose="020B0604020202020204" pitchFamily="34" charset="0"/>
              <a:buNone/>
              <a:defRPr sz="933">
                <a:solidFill>
                  <a:schemeClr val="tx1"/>
                </a:solidFill>
              </a:defRPr>
            </a:lvl2pPr>
            <a:lvl3pPr>
              <a:lnSpc>
                <a:spcPct val="110000"/>
              </a:lnSpc>
              <a:defRPr sz="1067">
                <a:latin typeface="+mj-lt"/>
              </a:defRPr>
            </a:lvl3pPr>
            <a:lvl4pPr>
              <a:defRPr sz="1333"/>
            </a:lvl4pPr>
            <a:lvl5pPr>
              <a:defRPr sz="1333"/>
            </a:lvl5pPr>
          </a:lstStyle>
          <a:p>
            <a:pPr lvl="0"/>
            <a:r>
              <a:rPr lang="en-US" noProof="0"/>
              <a:t>Click to edit Master text styles</a:t>
            </a:r>
          </a:p>
        </p:txBody>
      </p:sp>
      <p:sp>
        <p:nvSpPr>
          <p:cNvPr id="23" name="Espace réservé du texte 5">
            <a:extLst>
              <a:ext uri="{FF2B5EF4-FFF2-40B4-BE49-F238E27FC236}">
                <a16:creationId xmlns:a16="http://schemas.microsoft.com/office/drawing/2014/main" id="{7FA14FD7-95C9-4327-B716-189176F2E3E3}"/>
              </a:ext>
            </a:extLst>
          </p:cNvPr>
          <p:cNvSpPr>
            <a:spLocks noGrp="1"/>
          </p:cNvSpPr>
          <p:nvPr>
            <p:ph type="body" sz="quarter" idx="18"/>
          </p:nvPr>
        </p:nvSpPr>
        <p:spPr>
          <a:xfrm>
            <a:off x="4033427" y="425183"/>
            <a:ext cx="7715547"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24" name="Espace réservé du texte 4">
            <a:extLst>
              <a:ext uri="{FF2B5EF4-FFF2-40B4-BE49-F238E27FC236}">
                <a16:creationId xmlns:a16="http://schemas.microsoft.com/office/drawing/2014/main" id="{CBC1E183-B986-4005-B87A-30E837CB27F1}"/>
              </a:ext>
            </a:extLst>
          </p:cNvPr>
          <p:cNvSpPr>
            <a:spLocks noGrp="1"/>
          </p:cNvSpPr>
          <p:nvPr>
            <p:ph type="body" sz="quarter" idx="48"/>
          </p:nvPr>
        </p:nvSpPr>
        <p:spPr>
          <a:xfrm>
            <a:off x="444974" y="1577577"/>
            <a:ext cx="2824073" cy="492443"/>
          </a:xfrm>
        </p:spPr>
        <p:txBody>
          <a:bodyPr wrap="square">
            <a:spAutoFit/>
          </a:bodyPr>
          <a:lstStyle>
            <a:lvl1pPr>
              <a:lnSpc>
                <a:spcPct val="100000"/>
              </a:lnSpc>
              <a:spcAft>
                <a:spcPts val="0"/>
              </a:spcAft>
              <a:defRPr sz="1600" b="0" i="0">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25" name="Text Placeholder 2">
            <a:extLst>
              <a:ext uri="{FF2B5EF4-FFF2-40B4-BE49-F238E27FC236}">
                <a16:creationId xmlns:a16="http://schemas.microsoft.com/office/drawing/2014/main" id="{61183799-5968-4FC4-B6D2-F8DDF1F8685C}"/>
              </a:ext>
            </a:extLst>
          </p:cNvPr>
          <p:cNvSpPr>
            <a:spLocks noGrp="1"/>
          </p:cNvSpPr>
          <p:nvPr>
            <p:ph type="body" sz="quarter" idx="49"/>
          </p:nvPr>
        </p:nvSpPr>
        <p:spPr>
          <a:xfrm>
            <a:off x="442034" y="1943799"/>
            <a:ext cx="2827447" cy="4295223"/>
          </a:xfrm>
        </p:spPr>
        <p:txBody>
          <a:bodyPr/>
          <a:lstStyle>
            <a:lvl1pPr>
              <a:defRPr>
                <a:solidFill>
                  <a:schemeClr val="bg1"/>
                </a:solidFill>
              </a:defRPr>
            </a:lvl1pPr>
            <a:lvl2pPr marL="302392" indent="-302392">
              <a:buFontTx/>
              <a:buBlip>
                <a:blip r:embed="rId4"/>
              </a:buBlip>
              <a:defRPr>
                <a:solidFill>
                  <a:schemeClr val="bg1"/>
                </a:solidFill>
              </a:defRPr>
            </a:lvl2pPr>
            <a:lvl3pPr marL="609585" indent="-302392">
              <a:buFontTx/>
              <a:buBlip>
                <a:blip r:embed="rId4"/>
              </a:buBlip>
              <a:defRPr>
                <a:solidFill>
                  <a:schemeClr val="bg1"/>
                </a:solidFill>
              </a:defRPr>
            </a:lvl3pPr>
            <a:lvl4pPr marL="911977" indent="-302392">
              <a:buFontTx/>
              <a:buBlip>
                <a:blip r:embed="rId4"/>
              </a:buBlip>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1B60C5BA-4E6C-49B9-BC13-AE34B754C3AB}"/>
              </a:ext>
            </a:extLst>
          </p:cNvPr>
          <p:cNvSpPr>
            <a:spLocks noGrp="1"/>
          </p:cNvSpPr>
          <p:nvPr>
            <p:ph type="title"/>
          </p:nvPr>
        </p:nvSpPr>
        <p:spPr>
          <a:xfrm>
            <a:off x="441600" y="710401"/>
            <a:ext cx="2827447" cy="748247"/>
          </a:xfrm>
        </p:spPr>
        <p:txBody>
          <a:bodyPr/>
          <a:lstStyle>
            <a:lvl1pPr>
              <a:defRPr>
                <a:solidFill>
                  <a:schemeClr val="bg1"/>
                </a:solidFill>
              </a:defRPr>
            </a:lvl1pPr>
          </a:lstStyle>
          <a:p>
            <a:r>
              <a:rPr lang="en-US"/>
              <a:t>Click to edit Master title style</a:t>
            </a:r>
          </a:p>
        </p:txBody>
      </p:sp>
      <p:sp>
        <p:nvSpPr>
          <p:cNvPr id="26" name="Forme libre : forme 9">
            <a:extLst>
              <a:ext uri="{FF2B5EF4-FFF2-40B4-BE49-F238E27FC236}">
                <a16:creationId xmlns:a16="http://schemas.microsoft.com/office/drawing/2014/main" id="{A9C36C71-038F-4436-BBC3-96ADAFADF4C5}"/>
              </a:ext>
            </a:extLst>
          </p:cNvPr>
          <p:cNvSpPr>
            <a:spLocks noChangeAspect="1"/>
          </p:cNvSpPr>
          <p:nvPr userDrawn="1"/>
        </p:nvSpPr>
        <p:spPr>
          <a:xfrm>
            <a:off x="441599" y="6330316"/>
            <a:ext cx="1073008" cy="273600"/>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bg1"/>
          </a:solidFill>
          <a:ln w="7833" cap="flat">
            <a:noFill/>
            <a:prstDash val="solid"/>
            <a:round/>
          </a:ln>
        </p:spPr>
        <p:txBody>
          <a:bodyPr rtlCol="0" anchor="ctr"/>
          <a:lstStyle/>
          <a:p>
            <a:endParaRPr lang="en-US" sz="2400" noProof="0"/>
          </a:p>
        </p:txBody>
      </p:sp>
      <p:grpSp>
        <p:nvGrpSpPr>
          <p:cNvPr id="27" name="Graphique 7">
            <a:extLst>
              <a:ext uri="{FF2B5EF4-FFF2-40B4-BE49-F238E27FC236}">
                <a16:creationId xmlns:a16="http://schemas.microsoft.com/office/drawing/2014/main" id="{DBF91248-A888-4963-A212-5E5A4549B33C}"/>
              </a:ext>
            </a:extLst>
          </p:cNvPr>
          <p:cNvGrpSpPr>
            <a:grpSpLocks noChangeAspect="1"/>
          </p:cNvGrpSpPr>
          <p:nvPr userDrawn="1"/>
        </p:nvGrpSpPr>
        <p:grpSpPr>
          <a:xfrm>
            <a:off x="442166" y="6329527"/>
            <a:ext cx="1071853" cy="275084"/>
            <a:chOff x="4768103" y="-471733"/>
            <a:chExt cx="744723" cy="191124"/>
          </a:xfrm>
          <a:solidFill>
            <a:schemeClr val="bg1"/>
          </a:solidFill>
        </p:grpSpPr>
        <p:sp>
          <p:nvSpPr>
            <p:cNvPr id="28" name="Forme libre : forme 9">
              <a:extLst>
                <a:ext uri="{FF2B5EF4-FFF2-40B4-BE49-F238E27FC236}">
                  <a16:creationId xmlns:a16="http://schemas.microsoft.com/office/drawing/2014/main" id="{68EE507B-C9A9-4C38-B6EF-2887A9778C9A}"/>
                </a:ext>
              </a:extLst>
            </p:cNvPr>
            <p:cNvSpPr/>
            <p:nvPr userDrawn="1"/>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grpFill/>
            <a:ln w="7833" cap="flat">
              <a:noFill/>
              <a:prstDash val="solid"/>
              <a:round/>
            </a:ln>
          </p:spPr>
          <p:txBody>
            <a:bodyPr rtlCol="0" anchor="ctr"/>
            <a:lstStyle/>
            <a:p>
              <a:endParaRPr lang="fr-FR" sz="2400"/>
            </a:p>
          </p:txBody>
        </p:sp>
        <p:sp>
          <p:nvSpPr>
            <p:cNvPr id="34" name="Forme libre : forme 10">
              <a:extLst>
                <a:ext uri="{FF2B5EF4-FFF2-40B4-BE49-F238E27FC236}">
                  <a16:creationId xmlns:a16="http://schemas.microsoft.com/office/drawing/2014/main" id="{AE069B0D-3A77-4024-93DE-B14818FED9C1}"/>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grpFill/>
            <a:ln w="7833" cap="flat">
              <a:noFill/>
              <a:prstDash val="solid"/>
              <a:round/>
            </a:ln>
          </p:spPr>
          <p:txBody>
            <a:bodyPr rtlCol="0" anchor="ctr"/>
            <a:lstStyle/>
            <a:p>
              <a:endParaRPr lang="fr-FR" sz="2400">
                <a:solidFill>
                  <a:schemeClr val="accent2"/>
                </a:solidFill>
              </a:endParaRPr>
            </a:p>
          </p:txBody>
        </p:sp>
        <p:sp>
          <p:nvSpPr>
            <p:cNvPr id="46" name="Forme libre : forme 11">
              <a:extLst>
                <a:ext uri="{FF2B5EF4-FFF2-40B4-BE49-F238E27FC236}">
                  <a16:creationId xmlns:a16="http://schemas.microsoft.com/office/drawing/2014/main" id="{4FEF900E-F4FF-408E-9225-41DC79A3C407}"/>
                </a:ext>
              </a:extLst>
            </p:cNvPr>
            <p:cNvSpPr/>
            <p:nvPr userDrawn="1"/>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grpFill/>
            <a:ln w="7833" cap="flat">
              <a:noFill/>
              <a:prstDash val="solid"/>
              <a:round/>
            </a:ln>
          </p:spPr>
          <p:txBody>
            <a:bodyPr rtlCol="0" anchor="ctr"/>
            <a:lstStyle/>
            <a:p>
              <a:endParaRPr lang="fr-FR" sz="2400"/>
            </a:p>
          </p:txBody>
        </p:sp>
      </p:grpSp>
    </p:spTree>
    <p:extLst>
      <p:ext uri="{BB962C8B-B14F-4D97-AF65-F5344CB8AC3E}">
        <p14:creationId xmlns:p14="http://schemas.microsoft.com/office/powerpoint/2010/main" val="2433130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页脚占位符 2">
            <a:extLst>
              <a:ext uri="{FF2B5EF4-FFF2-40B4-BE49-F238E27FC236}">
                <a16:creationId xmlns:a16="http://schemas.microsoft.com/office/drawing/2014/main" id="{25E41B42-A54D-4AA4-2085-666E13915EC2}"/>
              </a:ext>
            </a:extLst>
          </p:cNvPr>
          <p:cNvSpPr>
            <a:spLocks noGrp="1"/>
          </p:cNvSpPr>
          <p:nvPr>
            <p:ph type="ftr" sz="quarter" idx="10"/>
          </p:nvPr>
        </p:nvSpPr>
        <p:spPr/>
        <p:txBody>
          <a:bodyPr/>
          <a:lstStyle/>
          <a:p>
            <a:r>
              <a:rPr lang="en-US" noProof="0" dirty="0"/>
              <a:t>1</a:t>
            </a:r>
          </a:p>
        </p:txBody>
      </p:sp>
      <p:sp>
        <p:nvSpPr>
          <p:cNvPr id="4" name="日期占位符 3">
            <a:extLst>
              <a:ext uri="{FF2B5EF4-FFF2-40B4-BE49-F238E27FC236}">
                <a16:creationId xmlns:a16="http://schemas.microsoft.com/office/drawing/2014/main" id="{3DF47E67-9FEC-30F3-6C48-A646676F5569}"/>
              </a:ext>
            </a:extLst>
          </p:cNvPr>
          <p:cNvSpPr>
            <a:spLocks noGrp="1"/>
          </p:cNvSpPr>
          <p:nvPr>
            <p:ph type="dt" sz="half" idx="11"/>
          </p:nvPr>
        </p:nvSpPr>
        <p:spPr/>
        <p:txBody>
          <a:bodyPr/>
          <a:lstStyle/>
          <a:p>
            <a:r>
              <a:rPr lang="en-US" altLang="zh-CN" noProof="0"/>
              <a:t>28 . Mar . 2025</a:t>
            </a:r>
            <a:endParaRPr lang="en-US" noProof="0" dirty="0"/>
          </a:p>
        </p:txBody>
      </p:sp>
      <p:sp>
        <p:nvSpPr>
          <p:cNvPr id="5" name="灯片编号占位符 4">
            <a:extLst>
              <a:ext uri="{FF2B5EF4-FFF2-40B4-BE49-F238E27FC236}">
                <a16:creationId xmlns:a16="http://schemas.microsoft.com/office/drawing/2014/main" id="{89659C3B-1C96-7E19-100A-508130A3E1BF}"/>
              </a:ext>
            </a:extLst>
          </p:cNvPr>
          <p:cNvSpPr>
            <a:spLocks noGrp="1"/>
          </p:cNvSpPr>
          <p:nvPr>
            <p:ph type="sldNum" sz="quarter" idx="12"/>
          </p:nvPr>
        </p:nvSpPr>
        <p:spPr/>
        <p:txBody>
          <a:bodyPr/>
          <a:lstStyle/>
          <a:p>
            <a:fld id="{6B54B0F7-55DD-40D6-B7F4-70B586885C0B}" type="slidenum">
              <a:rPr lang="en-US" smtClean="0"/>
              <a:pPr/>
              <a:t>‹#›</a:t>
            </a:fld>
            <a:r>
              <a:rPr lang="en-US" dirty="0"/>
              <a:t>/37</a:t>
            </a:r>
            <a:endParaRPr lang="en-US" noProof="0" dirty="0"/>
          </a:p>
        </p:txBody>
      </p:sp>
    </p:spTree>
    <p:extLst>
      <p:ext uri="{BB962C8B-B14F-4D97-AF65-F5344CB8AC3E}">
        <p14:creationId xmlns:p14="http://schemas.microsoft.com/office/powerpoint/2010/main" val="664664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able">
    <p:bg>
      <p:bgPr>
        <a:solidFill>
          <a:srgbClr val="F5F3F8"/>
        </a:solidFill>
        <a:effectLst/>
      </p:bgPr>
    </p:bg>
    <p:spTree>
      <p:nvGrpSpPr>
        <p:cNvPr id="1" name=""/>
        <p:cNvGrpSpPr/>
        <p:nvPr/>
      </p:nvGrpSpPr>
      <p:grpSpPr>
        <a:xfrm>
          <a:off x="0" y="0"/>
          <a:ext cx="0" cy="0"/>
          <a:chOff x="0" y="0"/>
          <a:chExt cx="0" cy="0"/>
        </a:xfrm>
      </p:grpSpPr>
      <p:sp>
        <p:nvSpPr>
          <p:cNvPr id="10" name="Espace réservé du pied de page 9">
            <a:extLst>
              <a:ext uri="{FF2B5EF4-FFF2-40B4-BE49-F238E27FC236}">
                <a16:creationId xmlns:a16="http://schemas.microsoft.com/office/drawing/2014/main" id="{020C0A00-28D4-4C67-B162-D686D6845C0E}"/>
              </a:ext>
            </a:extLst>
          </p:cNvPr>
          <p:cNvSpPr>
            <a:spLocks noGrp="1"/>
          </p:cNvSpPr>
          <p:nvPr>
            <p:ph type="ftr" sz="quarter" idx="15"/>
          </p:nvPr>
        </p:nvSpPr>
        <p:spPr/>
        <p:txBody>
          <a:bodyPr/>
          <a:lstStyle/>
          <a:p>
            <a:r>
              <a:rPr lang="en-US" noProof="0"/>
              <a:t>1</a:t>
            </a:r>
          </a:p>
        </p:txBody>
      </p:sp>
      <p:sp>
        <p:nvSpPr>
          <p:cNvPr id="11" name="Espace réservé du numéro de diapositive 10">
            <a:extLst>
              <a:ext uri="{FF2B5EF4-FFF2-40B4-BE49-F238E27FC236}">
                <a16:creationId xmlns:a16="http://schemas.microsoft.com/office/drawing/2014/main" id="{323D7EBE-BC7D-4AC5-AD6B-FCD5D270E1C6}"/>
              </a:ext>
            </a:extLst>
          </p:cNvPr>
          <p:cNvSpPr>
            <a:spLocks noGrp="1"/>
          </p:cNvSpPr>
          <p:nvPr>
            <p:ph type="sldNum" sz="quarter" idx="16"/>
          </p:nvPr>
        </p:nvSpPr>
        <p:spPr/>
        <p:txBody>
          <a:bodyPr/>
          <a:lstStyle/>
          <a:p>
            <a:fld id="{6B54B0F7-55DD-40D6-B7F4-70B586885C0B}" type="slidenum">
              <a:rPr lang="en-US" noProof="0" smtClean="0"/>
              <a:pPr/>
              <a:t>‹#›</a:t>
            </a:fld>
            <a:endParaRPr lang="en-US" noProof="0"/>
          </a:p>
        </p:txBody>
      </p:sp>
      <p:sp>
        <p:nvSpPr>
          <p:cNvPr id="14" name="Table Placeholder 3">
            <a:extLst>
              <a:ext uri="{FF2B5EF4-FFF2-40B4-BE49-F238E27FC236}">
                <a16:creationId xmlns:a16="http://schemas.microsoft.com/office/drawing/2014/main" id="{828EDE46-3F40-4CF0-8732-22A2312E12B6}"/>
              </a:ext>
            </a:extLst>
          </p:cNvPr>
          <p:cNvSpPr>
            <a:spLocks noGrp="1"/>
          </p:cNvSpPr>
          <p:nvPr>
            <p:ph type="tbl" sz="quarter" idx="23"/>
          </p:nvPr>
        </p:nvSpPr>
        <p:spPr>
          <a:xfrm>
            <a:off x="441384" y="1942730"/>
            <a:ext cx="11304000" cy="4296292"/>
          </a:xfrm>
        </p:spPr>
        <p:txBody>
          <a:bodyPr anchor="ctr"/>
          <a:lstStyle>
            <a:lvl1pPr algn="ctr">
              <a:defRPr/>
            </a:lvl1pPr>
          </a:lstStyle>
          <a:p>
            <a:r>
              <a:rPr lang="en-US"/>
              <a:t>Click icon to add table</a:t>
            </a:r>
          </a:p>
        </p:txBody>
      </p:sp>
      <p:sp>
        <p:nvSpPr>
          <p:cNvPr id="8" name="Espace réservé du texte 5">
            <a:extLst>
              <a:ext uri="{FF2B5EF4-FFF2-40B4-BE49-F238E27FC236}">
                <a16:creationId xmlns:a16="http://schemas.microsoft.com/office/drawing/2014/main" id="{D46BD89B-81DC-413F-95C7-44BCE7D89F2B}"/>
              </a:ext>
            </a:extLst>
          </p:cNvPr>
          <p:cNvSpPr>
            <a:spLocks noGrp="1"/>
          </p:cNvSpPr>
          <p:nvPr>
            <p:ph type="body" sz="quarter" idx="18"/>
          </p:nvPr>
        </p:nvSpPr>
        <p:spPr>
          <a:xfrm>
            <a:off x="444973" y="425183"/>
            <a:ext cx="11304000" cy="164148"/>
          </a:xfrm>
        </p:spPr>
        <p:txBody>
          <a:bodyPr wrap="square" anchor="t" anchorCtr="0">
            <a:spAutoFit/>
          </a:bodyPr>
          <a:lstStyle>
            <a:lvl1pPr algn="l">
              <a:lnSpc>
                <a:spcPct val="100000"/>
              </a:lnSpc>
              <a:spcAft>
                <a:spcPts val="0"/>
              </a:spcAft>
              <a:defRPr lang="fr-FR" sz="1067"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l">
              <a:lnSpc>
                <a:spcPct val="100000"/>
              </a:lnSpc>
              <a:spcBef>
                <a:spcPts val="400"/>
              </a:spcBef>
              <a:spcAft>
                <a:spcPts val="0"/>
              </a:spcAft>
              <a:defRPr sz="533" b="0" i="0" cap="all" baseline="0">
                <a:latin typeface="Verdana" panose="020B0604030504040204" pitchFamily="34" charset="0"/>
                <a:ea typeface="Verdana" panose="020B0604030504040204" pitchFamily="34" charset="0"/>
                <a:cs typeface="Verdana" panose="020B0604030504040204" pitchFamily="34" charset="0"/>
              </a:defRPr>
            </a:lvl2pPr>
            <a:lvl3pPr>
              <a:spcBef>
                <a:spcPts val="400"/>
              </a:spcBef>
              <a:tabLst>
                <a:tab pos="836063" algn="l"/>
              </a:tabLst>
              <a:defRPr sz="533"/>
            </a:lvl3pPr>
          </a:lstStyle>
          <a:p>
            <a:pPr lvl="0"/>
            <a:r>
              <a:rPr lang="en-US" noProof="0"/>
              <a:t>Click to edit Master text styles</a:t>
            </a:r>
          </a:p>
        </p:txBody>
      </p:sp>
      <p:sp>
        <p:nvSpPr>
          <p:cNvPr id="15" name="Espace réservé du texte 4">
            <a:extLst>
              <a:ext uri="{FF2B5EF4-FFF2-40B4-BE49-F238E27FC236}">
                <a16:creationId xmlns:a16="http://schemas.microsoft.com/office/drawing/2014/main" id="{B46DC04F-F549-4DDB-B1AB-2032A0ED3E12}"/>
              </a:ext>
            </a:extLst>
          </p:cNvPr>
          <p:cNvSpPr>
            <a:spLocks noGrp="1"/>
          </p:cNvSpPr>
          <p:nvPr>
            <p:ph type="body" sz="quarter" idx="22"/>
          </p:nvPr>
        </p:nvSpPr>
        <p:spPr>
          <a:xfrm>
            <a:off x="444973" y="1577578"/>
            <a:ext cx="11304000" cy="246221"/>
          </a:xfrm>
        </p:spPr>
        <p:txBody>
          <a:bodyPr wrap="square">
            <a:spAutoFit/>
          </a:bodyPr>
          <a:lstStyle>
            <a:lvl1pPr>
              <a:lnSpc>
                <a:spcPct val="100000"/>
              </a:lnSpc>
              <a:spcAft>
                <a:spcPts val="0"/>
              </a:spcAft>
              <a:defRPr sz="16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spcBef>
                <a:spcPts val="533"/>
              </a:spcBef>
              <a:buFont typeface="Arial" panose="020B0604020202020204" pitchFamily="34" charset="0"/>
              <a:buNone/>
              <a:defRPr sz="1600"/>
            </a:lvl2pPr>
            <a:lvl3pPr>
              <a:lnSpc>
                <a:spcPct val="110000"/>
              </a:lnSpc>
              <a:defRPr lang="en-US" sz="1333" kern="1200" dirty="0" smtClean="0">
                <a:solidFill>
                  <a:schemeClr val="tx1"/>
                </a:solidFill>
                <a:latin typeface="Sanofi Sans 3 Regular"/>
                <a:ea typeface="+mn-ea"/>
                <a:cs typeface="+mn-cs"/>
              </a:defRPr>
            </a:lvl3pPr>
            <a:lvl4pPr>
              <a:defRPr sz="1333"/>
            </a:lvl4pPr>
            <a:lvl5pPr>
              <a:defRPr sz="1333"/>
            </a:lvl5pPr>
          </a:lstStyle>
          <a:p>
            <a:pPr lvl="0"/>
            <a:r>
              <a:rPr lang="en-US" noProof="0"/>
              <a:t>Click to edit Master text styles</a:t>
            </a:r>
          </a:p>
        </p:txBody>
      </p:sp>
      <p:sp>
        <p:nvSpPr>
          <p:cNvPr id="3" name="Title 2">
            <a:extLst>
              <a:ext uri="{FF2B5EF4-FFF2-40B4-BE49-F238E27FC236}">
                <a16:creationId xmlns:a16="http://schemas.microsoft.com/office/drawing/2014/main" id="{22A467E3-1BB0-45A9-9E32-33434B3E379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91530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solidFill>
          <a:srgbClr val="23004C"/>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2984036"/>
            <a:ext cx="9144000" cy="889928"/>
          </a:xfrm>
        </p:spPr>
        <p:txBody>
          <a:bodyPr anchor="ctr">
            <a:normAutofit/>
          </a:bodyPr>
          <a:lstStyle>
            <a:lvl1pPr algn="ctr">
              <a:defRPr sz="5333">
                <a:solidFill>
                  <a:schemeClr val="bg2"/>
                </a:solidFill>
              </a:defRPr>
            </a:lvl1pPr>
          </a:lstStyle>
          <a:p>
            <a:r>
              <a:rPr lang="en-US" noProof="0"/>
              <a:t>Thank you</a:t>
            </a:r>
          </a:p>
        </p:txBody>
      </p:sp>
      <p:sp>
        <p:nvSpPr>
          <p:cNvPr id="19" name="Espace réservé du graphique SmartArt 18">
            <a:extLst>
              <a:ext uri="{FF2B5EF4-FFF2-40B4-BE49-F238E27FC236}">
                <a16:creationId xmlns:a16="http://schemas.microsoft.com/office/drawing/2014/main" id="{B25D5AC7-4546-4A74-B36B-BA1B41C598C1}"/>
              </a:ext>
            </a:extLst>
          </p:cNvPr>
          <p:cNvSpPr>
            <a:spLocks noGrp="1" noChangeAspect="1"/>
          </p:cNvSpPr>
          <p:nvPr>
            <p:ph type="dgm" sz="quarter" idx="13"/>
          </p:nvPr>
        </p:nvSpPr>
        <p:spPr>
          <a:xfrm>
            <a:off x="6011445" y="4346936"/>
            <a:ext cx="169113" cy="167915"/>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p:spPr>
        <p:txBody>
          <a:bodyPr wrap="square">
            <a:noAutofit/>
          </a:bodyPr>
          <a:lstStyle>
            <a:lvl1pPr>
              <a:defRPr>
                <a:noFill/>
              </a:defRPr>
            </a:lvl1pPr>
          </a:lstStyle>
          <a:p>
            <a:r>
              <a:rPr lang="en-US" noProof="0"/>
              <a:t>Click icon to add SmartArt graphic</a:t>
            </a:r>
          </a:p>
        </p:txBody>
      </p:sp>
      <p:sp>
        <p:nvSpPr>
          <p:cNvPr id="20" name="Espace réservé du graphique SmartArt 19">
            <a:extLst>
              <a:ext uri="{FF2B5EF4-FFF2-40B4-BE49-F238E27FC236}">
                <a16:creationId xmlns:a16="http://schemas.microsoft.com/office/drawing/2014/main" id="{FE783EC5-36F3-4916-B0D5-15355CAD8B2D}"/>
              </a:ext>
            </a:extLst>
          </p:cNvPr>
          <p:cNvSpPr>
            <a:spLocks noGrp="1" noChangeAspect="1"/>
          </p:cNvSpPr>
          <p:nvPr>
            <p:ph type="dgm" sz="quarter" idx="14"/>
          </p:nvPr>
        </p:nvSpPr>
        <p:spPr>
          <a:xfrm>
            <a:off x="6011445" y="2362265"/>
            <a:ext cx="169113" cy="167915"/>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bg1"/>
          </a:solidFill>
        </p:spPr>
        <p:txBody>
          <a:bodyPr wrap="square">
            <a:noAutofit/>
          </a:bodyPr>
          <a:lstStyle>
            <a:lvl1pPr>
              <a:defRPr>
                <a:noFill/>
              </a:defRPr>
            </a:lvl1pPr>
          </a:lstStyle>
          <a:p>
            <a:r>
              <a:rPr lang="en-US" noProof="0"/>
              <a:t>Click icon to add SmartArt graphic</a:t>
            </a:r>
          </a:p>
        </p:txBody>
      </p:sp>
      <p:sp>
        <p:nvSpPr>
          <p:cNvPr id="18" name="Forme libre : forme 9">
            <a:extLst>
              <a:ext uri="{FF2B5EF4-FFF2-40B4-BE49-F238E27FC236}">
                <a16:creationId xmlns:a16="http://schemas.microsoft.com/office/drawing/2014/main" id="{9BDDF620-0779-479D-AEB4-C14EF8564C01}"/>
              </a:ext>
            </a:extLst>
          </p:cNvPr>
          <p:cNvSpPr>
            <a:spLocks noChangeAspect="1"/>
          </p:cNvSpPr>
          <p:nvPr userDrawn="1"/>
        </p:nvSpPr>
        <p:spPr>
          <a:xfrm>
            <a:off x="5559496" y="6014679"/>
            <a:ext cx="1073008" cy="273600"/>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bg1"/>
          </a:solidFill>
          <a:ln w="7833" cap="flat">
            <a:noFill/>
            <a:prstDash val="solid"/>
            <a:round/>
          </a:ln>
        </p:spPr>
        <p:txBody>
          <a:bodyPr rtlCol="0" anchor="ctr"/>
          <a:lstStyle/>
          <a:p>
            <a:endParaRPr lang="en-US" sz="2400" noProof="0"/>
          </a:p>
        </p:txBody>
      </p:sp>
      <p:grpSp>
        <p:nvGrpSpPr>
          <p:cNvPr id="21" name="Graphique 7">
            <a:extLst>
              <a:ext uri="{FF2B5EF4-FFF2-40B4-BE49-F238E27FC236}">
                <a16:creationId xmlns:a16="http://schemas.microsoft.com/office/drawing/2014/main" id="{CCF15C7E-6A99-4286-A9D8-5CFB7F6C2F2D}"/>
              </a:ext>
            </a:extLst>
          </p:cNvPr>
          <p:cNvGrpSpPr>
            <a:grpSpLocks noChangeAspect="1"/>
          </p:cNvGrpSpPr>
          <p:nvPr userDrawn="1"/>
        </p:nvGrpSpPr>
        <p:grpSpPr>
          <a:xfrm>
            <a:off x="5560063" y="6013890"/>
            <a:ext cx="1071853" cy="275084"/>
            <a:chOff x="4768103" y="-471733"/>
            <a:chExt cx="744723" cy="191124"/>
          </a:xfrm>
          <a:solidFill>
            <a:schemeClr val="bg1"/>
          </a:solidFill>
        </p:grpSpPr>
        <p:sp>
          <p:nvSpPr>
            <p:cNvPr id="22" name="Forme libre : forme 9">
              <a:extLst>
                <a:ext uri="{FF2B5EF4-FFF2-40B4-BE49-F238E27FC236}">
                  <a16:creationId xmlns:a16="http://schemas.microsoft.com/office/drawing/2014/main" id="{6694094C-70CE-4AC8-A396-70F4CAC44E42}"/>
                </a:ext>
              </a:extLst>
            </p:cNvPr>
            <p:cNvSpPr/>
            <p:nvPr userDrawn="1"/>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grpFill/>
            <a:ln w="7833" cap="flat">
              <a:noFill/>
              <a:prstDash val="solid"/>
              <a:round/>
            </a:ln>
          </p:spPr>
          <p:txBody>
            <a:bodyPr rtlCol="0" anchor="ctr"/>
            <a:lstStyle/>
            <a:p>
              <a:endParaRPr lang="fr-FR" sz="2400"/>
            </a:p>
          </p:txBody>
        </p:sp>
        <p:sp>
          <p:nvSpPr>
            <p:cNvPr id="23" name="Forme libre : forme 10">
              <a:extLst>
                <a:ext uri="{FF2B5EF4-FFF2-40B4-BE49-F238E27FC236}">
                  <a16:creationId xmlns:a16="http://schemas.microsoft.com/office/drawing/2014/main" id="{F0CC9C0D-B090-476A-A414-384A1818254E}"/>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grpFill/>
            <a:ln w="7833" cap="flat">
              <a:noFill/>
              <a:prstDash val="solid"/>
              <a:round/>
            </a:ln>
          </p:spPr>
          <p:txBody>
            <a:bodyPr rtlCol="0" anchor="ctr"/>
            <a:lstStyle/>
            <a:p>
              <a:endParaRPr lang="fr-FR" sz="2400">
                <a:solidFill>
                  <a:schemeClr val="accent2"/>
                </a:solidFill>
              </a:endParaRPr>
            </a:p>
          </p:txBody>
        </p:sp>
        <p:sp>
          <p:nvSpPr>
            <p:cNvPr id="24" name="Forme libre : forme 11">
              <a:extLst>
                <a:ext uri="{FF2B5EF4-FFF2-40B4-BE49-F238E27FC236}">
                  <a16:creationId xmlns:a16="http://schemas.microsoft.com/office/drawing/2014/main" id="{6DE4ADDB-0CA9-4651-BF0C-18EF0C881B3A}"/>
                </a:ext>
              </a:extLst>
            </p:cNvPr>
            <p:cNvSpPr/>
            <p:nvPr userDrawn="1"/>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grpFill/>
            <a:ln w="7833" cap="flat">
              <a:noFill/>
              <a:prstDash val="solid"/>
              <a:round/>
            </a:ln>
          </p:spPr>
          <p:txBody>
            <a:bodyPr rtlCol="0" anchor="ctr"/>
            <a:lstStyle/>
            <a:p>
              <a:endParaRPr lang="fr-FR" sz="2400"/>
            </a:p>
          </p:txBody>
        </p:sp>
      </p:grpSp>
    </p:spTree>
    <p:extLst>
      <p:ext uri="{BB962C8B-B14F-4D97-AF65-F5344CB8AC3E}">
        <p14:creationId xmlns:p14="http://schemas.microsoft.com/office/powerpoint/2010/main" val="808363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V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1767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Contenu 1 colon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8367" y="364800"/>
            <a:ext cx="11226800" cy="517064"/>
          </a:xfrm>
        </p:spPr>
        <p:txBody>
          <a:bodyPr/>
          <a:lstStyle>
            <a:lvl1pPr>
              <a:defRPr/>
            </a:lvl1pPr>
          </a:lstStyle>
          <a:p>
            <a:r>
              <a:rPr lang="fr-FR"/>
              <a:t>Slide texte - 1 colonne, corps 28</a:t>
            </a:r>
            <a:endParaRPr lang="en-US"/>
          </a:p>
        </p:txBody>
      </p:sp>
      <p:sp>
        <p:nvSpPr>
          <p:cNvPr id="8" name="Content Placeholder 2"/>
          <p:cNvSpPr>
            <a:spLocks noGrp="1"/>
          </p:cNvSpPr>
          <p:nvPr>
            <p:ph idx="13" hasCustomPrompt="1"/>
          </p:nvPr>
        </p:nvSpPr>
        <p:spPr>
          <a:xfrm>
            <a:off x="478366" y="1777407"/>
            <a:ext cx="11226801" cy="4483693"/>
          </a:xfrm>
        </p:spPr>
        <p:txBody>
          <a:bodyPr/>
          <a:lstStyle>
            <a:lvl1pPr>
              <a:defRPr baseline="0"/>
            </a:lvl1pPr>
            <a:lvl3pPr marL="537620" indent="-177796">
              <a:buFont typeface="Arial" charset="0"/>
              <a:buChar char="•"/>
              <a:tabLst/>
              <a:defRPr/>
            </a:lvl3pPr>
          </a:lstStyle>
          <a:p>
            <a:pPr lvl="0"/>
            <a:r>
              <a:rPr lang="fr-FR"/>
              <a:t>Texte 1er niveau, corps 18</a:t>
            </a:r>
          </a:p>
          <a:p>
            <a:pPr lvl="1"/>
            <a:r>
              <a:rPr lang="fr-FR"/>
              <a:t>Texte 2e niveau, corps 16</a:t>
            </a:r>
          </a:p>
          <a:p>
            <a:pPr lvl="2"/>
            <a:r>
              <a:rPr lang="fr-FR"/>
              <a:t>Texte 3e niveau, corps 14</a:t>
            </a:r>
          </a:p>
        </p:txBody>
      </p:sp>
      <p:sp>
        <p:nvSpPr>
          <p:cNvPr id="24" name="Espace réservé de la date 23"/>
          <p:cNvSpPr>
            <a:spLocks noGrp="1"/>
          </p:cNvSpPr>
          <p:nvPr>
            <p:ph type="dt" sz="half" idx="14"/>
          </p:nvPr>
        </p:nvSpPr>
        <p:spPr/>
        <p:txBody>
          <a:bodyPr/>
          <a:lstStyle/>
          <a:p>
            <a:r>
              <a:rPr lang="en-US" altLang="zh-CN"/>
              <a:t>28 . Mar . 2025</a:t>
            </a:r>
            <a:endParaRPr lang="fr-FR"/>
          </a:p>
        </p:txBody>
      </p:sp>
      <p:sp>
        <p:nvSpPr>
          <p:cNvPr id="25" name="Espace réservé du pied de page 24"/>
          <p:cNvSpPr>
            <a:spLocks noGrp="1"/>
          </p:cNvSpPr>
          <p:nvPr>
            <p:ph type="ftr" sz="quarter" idx="15"/>
          </p:nvPr>
        </p:nvSpPr>
        <p:spPr/>
        <p:txBody>
          <a:bodyPr/>
          <a:lstStyle/>
          <a:p>
            <a:r>
              <a:rPr lang="fr-FR"/>
              <a:t>1</a:t>
            </a:r>
          </a:p>
        </p:txBody>
      </p:sp>
      <p:sp>
        <p:nvSpPr>
          <p:cNvPr id="26" name="Espace réservé du numéro de diapositive 25"/>
          <p:cNvSpPr>
            <a:spLocks noGrp="1"/>
          </p:cNvSpPr>
          <p:nvPr>
            <p:ph type="sldNum" sz="quarter" idx="16"/>
          </p:nvPr>
        </p:nvSpPr>
        <p:spPr/>
        <p:txBody>
          <a:bodyPr/>
          <a:lstStyle/>
          <a:p>
            <a:fld id="{980E94A8-0648-D043-B8F7-3AFA110B04BE}" type="slidenum">
              <a:rPr lang="fr-FR" smtClean="0"/>
              <a:pPr/>
              <a:t>‹#›</a:t>
            </a:fld>
            <a:endParaRPr lang="fr-FR"/>
          </a:p>
        </p:txBody>
      </p:sp>
      <p:sp>
        <p:nvSpPr>
          <p:cNvPr id="31" name="Content Placeholder 2"/>
          <p:cNvSpPr>
            <a:spLocks noGrp="1"/>
          </p:cNvSpPr>
          <p:nvPr>
            <p:ph idx="17" hasCustomPrompt="1"/>
          </p:nvPr>
        </p:nvSpPr>
        <p:spPr>
          <a:xfrm>
            <a:off x="478366" y="950401"/>
            <a:ext cx="11226801" cy="465508"/>
          </a:xfrm>
        </p:spPr>
        <p:txBody>
          <a:bodyPr/>
          <a:lstStyle>
            <a:lvl1pPr marL="0" indent="0">
              <a:buNone/>
              <a:defRPr sz="2933" b="0" baseline="0">
                <a:solidFill>
                  <a:schemeClr val="tx1"/>
                </a:solidFill>
              </a:defRPr>
            </a:lvl1pPr>
            <a:lvl2pPr marL="355591" indent="0">
              <a:buNone/>
              <a:defRPr/>
            </a:lvl2pPr>
            <a:lvl3pPr marL="914377" indent="0">
              <a:buNone/>
              <a:defRPr/>
            </a:lvl3pPr>
            <a:lvl4pPr marL="1371566" indent="0">
              <a:buNone/>
              <a:defRPr/>
            </a:lvl4pPr>
            <a:lvl5pPr marL="1828754" indent="0">
              <a:buNone/>
              <a:defRPr/>
            </a:lvl5pPr>
          </a:lstStyle>
          <a:p>
            <a:pPr lvl="0"/>
            <a:r>
              <a:rPr lang="fr-FR"/>
              <a:t>Sous-titre, corps 22</a:t>
            </a:r>
            <a:endParaRPr lang="en-US"/>
          </a:p>
        </p:txBody>
      </p:sp>
    </p:spTree>
    <p:extLst>
      <p:ext uri="{BB962C8B-B14F-4D97-AF65-F5344CB8AC3E}">
        <p14:creationId xmlns:p14="http://schemas.microsoft.com/office/powerpoint/2010/main" val="2787480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3140">
          <p15:clr>
            <a:srgbClr val="FBAE40"/>
          </p15:clr>
        </p15:guide>
        <p15:guide id="2" orient="horz" pos="3094">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ontenu Fond clair">
    <p:spTree>
      <p:nvGrpSpPr>
        <p:cNvPr id="1" name=""/>
        <p:cNvGrpSpPr/>
        <p:nvPr/>
      </p:nvGrpSpPr>
      <p:grpSpPr>
        <a:xfrm>
          <a:off x="0" y="0"/>
          <a:ext cx="0" cy="0"/>
          <a:chOff x="0" y="0"/>
          <a:chExt cx="0" cy="0"/>
        </a:xfrm>
      </p:grpSpPr>
      <p:sp>
        <p:nvSpPr>
          <p:cNvPr id="7" name="Rectangle 6"/>
          <p:cNvSpPr/>
          <p:nvPr userDrawn="1"/>
        </p:nvSpPr>
        <p:spPr>
          <a:xfrm>
            <a:off x="478366" y="1656139"/>
            <a:ext cx="11226801" cy="4604961"/>
          </a:xfrm>
          <a:prstGeom prst="rect">
            <a:avLst/>
          </a:prstGeom>
          <a:solidFill>
            <a:srgbClr val="EDED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2400"/>
          </a:p>
        </p:txBody>
      </p:sp>
      <p:sp>
        <p:nvSpPr>
          <p:cNvPr id="2" name="Title 1"/>
          <p:cNvSpPr>
            <a:spLocks noGrp="1"/>
          </p:cNvSpPr>
          <p:nvPr>
            <p:ph type="title" hasCustomPrompt="1"/>
          </p:nvPr>
        </p:nvSpPr>
        <p:spPr>
          <a:xfrm>
            <a:off x="480001" y="364800"/>
            <a:ext cx="11225167" cy="517064"/>
          </a:xfrm>
        </p:spPr>
        <p:txBody>
          <a:bodyPr/>
          <a:lstStyle>
            <a:lvl1pPr>
              <a:defRPr/>
            </a:lvl1pPr>
          </a:lstStyle>
          <a:p>
            <a:r>
              <a:rPr lang="fr-FR"/>
              <a:t>Slide texte - 1 colonne, corps 28</a:t>
            </a:r>
            <a:endParaRPr lang="en-US"/>
          </a:p>
        </p:txBody>
      </p:sp>
      <p:sp>
        <p:nvSpPr>
          <p:cNvPr id="8" name="Content Placeholder 2"/>
          <p:cNvSpPr>
            <a:spLocks noGrp="1"/>
          </p:cNvSpPr>
          <p:nvPr>
            <p:ph idx="13" hasCustomPrompt="1"/>
          </p:nvPr>
        </p:nvSpPr>
        <p:spPr>
          <a:xfrm>
            <a:off x="673400" y="1820334"/>
            <a:ext cx="10781409" cy="4166193"/>
          </a:xfrm>
        </p:spPr>
        <p:txBody>
          <a:bodyPr/>
          <a:lstStyle>
            <a:lvl1pPr>
              <a:defRPr baseline="0"/>
            </a:lvl1pPr>
            <a:lvl2pPr marL="361942" indent="-182029">
              <a:tabLst/>
              <a:defRPr/>
            </a:lvl2pPr>
            <a:lvl3pPr marL="514338" indent="-175680">
              <a:buFont typeface="Arial" charset="0"/>
              <a:buChar char="•"/>
              <a:tabLst/>
              <a:defRPr/>
            </a:lvl3pPr>
          </a:lstStyle>
          <a:p>
            <a:pPr lvl="0"/>
            <a:r>
              <a:rPr lang="fr-FR"/>
              <a:t>Texte 1er niveau, corps 18</a:t>
            </a:r>
          </a:p>
          <a:p>
            <a:pPr lvl="1"/>
            <a:r>
              <a:rPr lang="fr-FR"/>
              <a:t>Texte 2e niveau, corps 16</a:t>
            </a:r>
          </a:p>
          <a:p>
            <a:pPr lvl="2"/>
            <a:r>
              <a:rPr lang="fr-FR"/>
              <a:t>Texte 3e niveau, corps 14</a:t>
            </a:r>
          </a:p>
        </p:txBody>
      </p:sp>
      <p:sp>
        <p:nvSpPr>
          <p:cNvPr id="24" name="Espace réservé de la date 23"/>
          <p:cNvSpPr>
            <a:spLocks noGrp="1"/>
          </p:cNvSpPr>
          <p:nvPr>
            <p:ph type="dt" sz="half" idx="14"/>
          </p:nvPr>
        </p:nvSpPr>
        <p:spPr/>
        <p:txBody>
          <a:bodyPr/>
          <a:lstStyle/>
          <a:p>
            <a:r>
              <a:rPr lang="en-US" altLang="zh-CN"/>
              <a:t>28 . Mar . 2025</a:t>
            </a:r>
            <a:endParaRPr lang="fr-FR"/>
          </a:p>
        </p:txBody>
      </p:sp>
      <p:sp>
        <p:nvSpPr>
          <p:cNvPr id="25" name="Espace réservé du pied de page 24"/>
          <p:cNvSpPr>
            <a:spLocks noGrp="1"/>
          </p:cNvSpPr>
          <p:nvPr>
            <p:ph type="ftr" sz="quarter" idx="15"/>
          </p:nvPr>
        </p:nvSpPr>
        <p:spPr/>
        <p:txBody>
          <a:bodyPr/>
          <a:lstStyle/>
          <a:p>
            <a:r>
              <a:rPr lang="fr-FR"/>
              <a:t>1</a:t>
            </a:r>
          </a:p>
        </p:txBody>
      </p:sp>
      <p:sp>
        <p:nvSpPr>
          <p:cNvPr id="26" name="Espace réservé du numéro de diapositive 25"/>
          <p:cNvSpPr>
            <a:spLocks noGrp="1"/>
          </p:cNvSpPr>
          <p:nvPr>
            <p:ph type="sldNum" sz="quarter" idx="16"/>
          </p:nvPr>
        </p:nvSpPr>
        <p:spPr/>
        <p:txBody>
          <a:bodyPr/>
          <a:lstStyle/>
          <a:p>
            <a:fld id="{980E94A8-0648-D043-B8F7-3AFA110B04BE}" type="slidenum">
              <a:rPr lang="fr-FR" smtClean="0"/>
              <a:pPr/>
              <a:t>‹#›</a:t>
            </a:fld>
            <a:endParaRPr lang="fr-FR"/>
          </a:p>
        </p:txBody>
      </p:sp>
      <p:sp>
        <p:nvSpPr>
          <p:cNvPr id="31" name="Content Placeholder 2"/>
          <p:cNvSpPr>
            <a:spLocks noGrp="1"/>
          </p:cNvSpPr>
          <p:nvPr>
            <p:ph idx="17" hasCustomPrompt="1"/>
          </p:nvPr>
        </p:nvSpPr>
        <p:spPr>
          <a:xfrm>
            <a:off x="480001" y="950401"/>
            <a:ext cx="11225167" cy="465508"/>
          </a:xfrm>
        </p:spPr>
        <p:txBody>
          <a:bodyPr/>
          <a:lstStyle>
            <a:lvl1pPr marL="0" indent="0">
              <a:buNone/>
              <a:defRPr sz="2933" b="0" baseline="0">
                <a:solidFill>
                  <a:schemeClr val="tx1"/>
                </a:solidFill>
              </a:defRPr>
            </a:lvl1pPr>
            <a:lvl2pPr marL="355591" indent="0">
              <a:buNone/>
              <a:defRPr/>
            </a:lvl2pPr>
            <a:lvl3pPr marL="914377" indent="0">
              <a:buNone/>
              <a:defRPr/>
            </a:lvl3pPr>
            <a:lvl4pPr marL="1371566" indent="0">
              <a:buNone/>
              <a:defRPr/>
            </a:lvl4pPr>
            <a:lvl5pPr marL="1828754" indent="0">
              <a:buNone/>
              <a:defRPr/>
            </a:lvl5pPr>
          </a:lstStyle>
          <a:p>
            <a:pPr lvl="0"/>
            <a:r>
              <a:rPr lang="fr-FR"/>
              <a:t>Sous-titre, corps 22</a:t>
            </a:r>
            <a:endParaRPr lang="en-US"/>
          </a:p>
        </p:txBody>
      </p:sp>
    </p:spTree>
    <p:extLst>
      <p:ext uri="{BB962C8B-B14F-4D97-AF65-F5344CB8AC3E}">
        <p14:creationId xmlns:p14="http://schemas.microsoft.com/office/powerpoint/2010/main" val="4088446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5" pos="2980">
          <p15:clr>
            <a:srgbClr val="FBAE40"/>
          </p15:clr>
        </p15:guide>
        <p15:guide id="7" pos="3080">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Contenu +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80001" y="364800"/>
            <a:ext cx="11225167" cy="517064"/>
          </a:xfrm>
        </p:spPr>
        <p:txBody>
          <a:bodyPr/>
          <a:lstStyle>
            <a:lvl1pPr>
              <a:defRPr/>
            </a:lvl1pPr>
          </a:lstStyle>
          <a:p>
            <a:r>
              <a:rPr lang="fr-FR"/>
              <a:t>Slide texte - 1 photo, corps 28</a:t>
            </a:r>
            <a:endParaRPr lang="en-US"/>
          </a:p>
        </p:txBody>
      </p:sp>
      <p:sp>
        <p:nvSpPr>
          <p:cNvPr id="8" name="Content Placeholder 2"/>
          <p:cNvSpPr>
            <a:spLocks noGrp="1"/>
          </p:cNvSpPr>
          <p:nvPr>
            <p:ph idx="13" hasCustomPrompt="1"/>
          </p:nvPr>
        </p:nvSpPr>
        <p:spPr>
          <a:xfrm>
            <a:off x="478366" y="1777407"/>
            <a:ext cx="5252604" cy="4483693"/>
          </a:xfrm>
        </p:spPr>
        <p:txBody>
          <a:bodyPr/>
          <a:lstStyle>
            <a:lvl1pPr>
              <a:defRPr baseline="0"/>
            </a:lvl1pPr>
            <a:lvl3pPr marL="537620" indent="-177796">
              <a:buFont typeface="Arial" charset="0"/>
              <a:buChar char="•"/>
              <a:tabLst/>
              <a:defRPr/>
            </a:lvl3pPr>
          </a:lstStyle>
          <a:p>
            <a:pPr lvl="0"/>
            <a:r>
              <a:rPr lang="fr-FR"/>
              <a:t>Texte 1er niveau, corps 18</a:t>
            </a:r>
          </a:p>
          <a:p>
            <a:pPr lvl="1"/>
            <a:r>
              <a:rPr lang="fr-FR"/>
              <a:t>Texte 2e niveau, corps 16</a:t>
            </a:r>
          </a:p>
          <a:p>
            <a:pPr lvl="2"/>
            <a:r>
              <a:rPr lang="fr-FR"/>
              <a:t>Texte 3e niveau, corps 14</a:t>
            </a:r>
          </a:p>
        </p:txBody>
      </p:sp>
      <p:sp>
        <p:nvSpPr>
          <p:cNvPr id="24" name="Espace réservé de la date 23"/>
          <p:cNvSpPr>
            <a:spLocks noGrp="1"/>
          </p:cNvSpPr>
          <p:nvPr>
            <p:ph type="dt" sz="half" idx="14"/>
          </p:nvPr>
        </p:nvSpPr>
        <p:spPr/>
        <p:txBody>
          <a:bodyPr/>
          <a:lstStyle/>
          <a:p>
            <a:r>
              <a:rPr lang="en-US" altLang="zh-CN"/>
              <a:t>28 . Mar . 2025</a:t>
            </a:r>
            <a:endParaRPr lang="fr-FR"/>
          </a:p>
        </p:txBody>
      </p:sp>
      <p:sp>
        <p:nvSpPr>
          <p:cNvPr id="25" name="Espace réservé du pied de page 24"/>
          <p:cNvSpPr>
            <a:spLocks noGrp="1"/>
          </p:cNvSpPr>
          <p:nvPr>
            <p:ph type="ftr" sz="quarter" idx="15"/>
          </p:nvPr>
        </p:nvSpPr>
        <p:spPr/>
        <p:txBody>
          <a:bodyPr/>
          <a:lstStyle/>
          <a:p>
            <a:r>
              <a:rPr lang="fr-FR"/>
              <a:t>1</a:t>
            </a:r>
          </a:p>
        </p:txBody>
      </p:sp>
      <p:sp>
        <p:nvSpPr>
          <p:cNvPr id="26" name="Espace réservé du numéro de diapositive 25"/>
          <p:cNvSpPr>
            <a:spLocks noGrp="1"/>
          </p:cNvSpPr>
          <p:nvPr>
            <p:ph type="sldNum" sz="quarter" idx="16"/>
          </p:nvPr>
        </p:nvSpPr>
        <p:spPr/>
        <p:txBody>
          <a:bodyPr/>
          <a:lstStyle/>
          <a:p>
            <a:fld id="{980E94A8-0648-D043-B8F7-3AFA110B04BE}" type="slidenum">
              <a:rPr lang="fr-FR" smtClean="0"/>
              <a:pPr/>
              <a:t>‹#›</a:t>
            </a:fld>
            <a:endParaRPr lang="fr-FR"/>
          </a:p>
        </p:txBody>
      </p:sp>
      <p:sp>
        <p:nvSpPr>
          <p:cNvPr id="31" name="Content Placeholder 2"/>
          <p:cNvSpPr>
            <a:spLocks noGrp="1"/>
          </p:cNvSpPr>
          <p:nvPr>
            <p:ph idx="17" hasCustomPrompt="1"/>
          </p:nvPr>
        </p:nvSpPr>
        <p:spPr>
          <a:xfrm>
            <a:off x="480001" y="950401"/>
            <a:ext cx="11225167" cy="465508"/>
          </a:xfrm>
        </p:spPr>
        <p:txBody>
          <a:bodyPr/>
          <a:lstStyle>
            <a:lvl1pPr marL="0" indent="0">
              <a:buNone/>
              <a:defRPr sz="2933" b="0" baseline="0">
                <a:solidFill>
                  <a:schemeClr val="tx1"/>
                </a:solidFill>
              </a:defRPr>
            </a:lvl1pPr>
            <a:lvl2pPr marL="355591" indent="0">
              <a:buNone/>
              <a:defRPr/>
            </a:lvl2pPr>
            <a:lvl3pPr marL="914377" indent="0">
              <a:buNone/>
              <a:defRPr/>
            </a:lvl3pPr>
            <a:lvl4pPr marL="1371566" indent="0">
              <a:buNone/>
              <a:defRPr/>
            </a:lvl4pPr>
            <a:lvl5pPr marL="1828754" indent="0">
              <a:buNone/>
              <a:defRPr/>
            </a:lvl5pPr>
          </a:lstStyle>
          <a:p>
            <a:pPr lvl="0"/>
            <a:r>
              <a:rPr lang="fr-FR"/>
              <a:t>Sous-titre, corps 22</a:t>
            </a:r>
            <a:endParaRPr lang="en-US"/>
          </a:p>
        </p:txBody>
      </p:sp>
      <p:sp>
        <p:nvSpPr>
          <p:cNvPr id="7" name="Espace réservé pour une image  6"/>
          <p:cNvSpPr>
            <a:spLocks noGrp="1"/>
          </p:cNvSpPr>
          <p:nvPr>
            <p:ph type="pic" sz="quarter" idx="18"/>
          </p:nvPr>
        </p:nvSpPr>
        <p:spPr>
          <a:xfrm>
            <a:off x="6096001" y="1316568"/>
            <a:ext cx="5609167" cy="4944533"/>
          </a:xfrm>
        </p:spPr>
        <p:txBody>
          <a:bodyPr/>
          <a:lstStyle/>
          <a:p>
            <a:r>
              <a:rPr lang="en-US"/>
              <a:t>Click icon to add picture</a:t>
            </a:r>
            <a:endParaRPr lang="fr-FR"/>
          </a:p>
        </p:txBody>
      </p:sp>
    </p:spTree>
    <p:extLst>
      <p:ext uri="{BB962C8B-B14F-4D97-AF65-F5344CB8AC3E}">
        <p14:creationId xmlns:p14="http://schemas.microsoft.com/office/powerpoint/2010/main" val="731615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over Logo (Light)">
    <p:spTree>
      <p:nvGrpSpPr>
        <p:cNvPr id="1" name=""/>
        <p:cNvGrpSpPr/>
        <p:nvPr/>
      </p:nvGrpSpPr>
      <p:grpSpPr>
        <a:xfrm>
          <a:off x="0" y="0"/>
          <a:ext cx="0" cy="0"/>
          <a:chOff x="0" y="0"/>
          <a:chExt cx="0" cy="0"/>
        </a:xfrm>
      </p:grpSpPr>
      <p:grpSp>
        <p:nvGrpSpPr>
          <p:cNvPr id="9" name="Graphique 7">
            <a:extLst>
              <a:ext uri="{FF2B5EF4-FFF2-40B4-BE49-F238E27FC236}">
                <a16:creationId xmlns:a16="http://schemas.microsoft.com/office/drawing/2014/main" id="{5569CE8B-04AF-468F-B800-7ECF09FD6C99}"/>
              </a:ext>
            </a:extLst>
          </p:cNvPr>
          <p:cNvGrpSpPr>
            <a:grpSpLocks noChangeAspect="1"/>
          </p:cNvGrpSpPr>
          <p:nvPr userDrawn="1"/>
        </p:nvGrpSpPr>
        <p:grpSpPr>
          <a:xfrm>
            <a:off x="4315442" y="2709335"/>
            <a:ext cx="3561116" cy="916800"/>
            <a:chOff x="4767702" y="-472136"/>
            <a:chExt cx="745525" cy="191931"/>
          </a:xfrm>
          <a:solidFill>
            <a:srgbClr val="FFFFFF"/>
          </a:solidFill>
        </p:grpSpPr>
        <p:sp>
          <p:nvSpPr>
            <p:cNvPr id="10" name="Forme libre : forme 9">
              <a:extLst>
                <a:ext uri="{FF2B5EF4-FFF2-40B4-BE49-F238E27FC236}">
                  <a16:creationId xmlns:a16="http://schemas.microsoft.com/office/drawing/2014/main" id="{A862ADC4-857D-4471-A871-BD1A38FB23C1}"/>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fr-FR" sz="2400" dirty="0"/>
            </a:p>
          </p:txBody>
        </p:sp>
        <p:sp>
          <p:nvSpPr>
            <p:cNvPr id="11" name="Forme libre : forme 10">
              <a:extLst>
                <a:ext uri="{FF2B5EF4-FFF2-40B4-BE49-F238E27FC236}">
                  <a16:creationId xmlns:a16="http://schemas.microsoft.com/office/drawing/2014/main" id="{3473CDDD-9034-4972-B890-4C267C13F06F}"/>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fr-FR" sz="2400" dirty="0">
                <a:solidFill>
                  <a:schemeClr val="accent2"/>
                </a:solidFill>
              </a:endParaRPr>
            </a:p>
          </p:txBody>
        </p:sp>
        <p:sp>
          <p:nvSpPr>
            <p:cNvPr id="12" name="Forme libre : forme 11">
              <a:extLst>
                <a:ext uri="{FF2B5EF4-FFF2-40B4-BE49-F238E27FC236}">
                  <a16:creationId xmlns:a16="http://schemas.microsoft.com/office/drawing/2014/main" id="{FA4CC508-0E53-4122-BCBD-4E37F1B71C30}"/>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fr-FR" sz="2400" dirty="0"/>
            </a:p>
          </p:txBody>
        </p:sp>
      </p:grpSp>
      <p:pic>
        <p:nvPicPr>
          <p:cNvPr id="6" name="Image 5">
            <a:extLst>
              <a:ext uri="{FF2B5EF4-FFF2-40B4-BE49-F238E27FC236}">
                <a16:creationId xmlns:a16="http://schemas.microsoft.com/office/drawing/2014/main" id="{2FE1BD38-CEE0-41C9-9679-409B4EB488D0}"/>
              </a:ext>
            </a:extLst>
          </p:cNvPr>
          <p:cNvPicPr>
            <a:picLocks noChangeAspect="1"/>
          </p:cNvPicPr>
          <p:nvPr userDrawn="1"/>
        </p:nvPicPr>
        <p:blipFill rotWithShape="1">
          <a:blip r:embed="rId2" cstate="email">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l="13386" t="39681" r="11410" b="32962"/>
          <a:stretch/>
        </p:blipFill>
        <p:spPr>
          <a:xfrm>
            <a:off x="4216400" y="4148666"/>
            <a:ext cx="3860800" cy="1168804"/>
          </a:xfrm>
          <a:prstGeom prst="rect">
            <a:avLst/>
          </a:prstGeom>
        </p:spPr>
      </p:pic>
    </p:spTree>
    <p:extLst>
      <p:ext uri="{BB962C8B-B14F-4D97-AF65-F5344CB8AC3E}">
        <p14:creationId xmlns:p14="http://schemas.microsoft.com/office/powerpoint/2010/main" val="1476339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Cover Logo (Dark)">
    <p:spTree>
      <p:nvGrpSpPr>
        <p:cNvPr id="1" name=""/>
        <p:cNvGrpSpPr/>
        <p:nvPr/>
      </p:nvGrpSpPr>
      <p:grpSpPr>
        <a:xfrm>
          <a:off x="0" y="0"/>
          <a:ext cx="0" cy="0"/>
          <a:chOff x="0" y="0"/>
          <a:chExt cx="0" cy="0"/>
        </a:xfrm>
      </p:grpSpPr>
      <p:grpSp>
        <p:nvGrpSpPr>
          <p:cNvPr id="7" name="Graphique 7">
            <a:extLst>
              <a:ext uri="{FF2B5EF4-FFF2-40B4-BE49-F238E27FC236}">
                <a16:creationId xmlns:a16="http://schemas.microsoft.com/office/drawing/2014/main" id="{AAE34BD0-96F3-484E-823D-846BCF7077CC}"/>
              </a:ext>
            </a:extLst>
          </p:cNvPr>
          <p:cNvGrpSpPr>
            <a:grpSpLocks noChangeAspect="1"/>
          </p:cNvGrpSpPr>
          <p:nvPr userDrawn="1"/>
        </p:nvGrpSpPr>
        <p:grpSpPr>
          <a:xfrm>
            <a:off x="4142506" y="2817223"/>
            <a:ext cx="3561116" cy="916800"/>
            <a:chOff x="4767702" y="-472136"/>
            <a:chExt cx="745525" cy="191931"/>
          </a:xfrm>
          <a:solidFill>
            <a:schemeClr val="bg1"/>
          </a:solidFill>
        </p:grpSpPr>
        <p:sp>
          <p:nvSpPr>
            <p:cNvPr id="8" name="Forme libre : forme 7">
              <a:extLst>
                <a:ext uri="{FF2B5EF4-FFF2-40B4-BE49-F238E27FC236}">
                  <a16:creationId xmlns:a16="http://schemas.microsoft.com/office/drawing/2014/main" id="{B5ACEFF7-2172-4E31-95A5-2822B762DCC8}"/>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grpFill/>
            <a:ln w="7833" cap="flat">
              <a:noFill/>
              <a:prstDash val="solid"/>
              <a:round/>
            </a:ln>
          </p:spPr>
          <p:txBody>
            <a:bodyPr rtlCol="0" anchor="ctr"/>
            <a:lstStyle/>
            <a:p>
              <a:endParaRPr lang="fr-FR" sz="2400" dirty="0"/>
            </a:p>
          </p:txBody>
        </p:sp>
        <p:sp>
          <p:nvSpPr>
            <p:cNvPr id="9" name="Forme libre : forme 8">
              <a:extLst>
                <a:ext uri="{FF2B5EF4-FFF2-40B4-BE49-F238E27FC236}">
                  <a16:creationId xmlns:a16="http://schemas.microsoft.com/office/drawing/2014/main" id="{156C511D-58A1-442A-9FDB-13B83505C8E1}"/>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grpFill/>
            <a:ln w="7833" cap="flat">
              <a:noFill/>
              <a:prstDash val="solid"/>
              <a:round/>
            </a:ln>
          </p:spPr>
          <p:txBody>
            <a:bodyPr rtlCol="0" anchor="ctr"/>
            <a:lstStyle/>
            <a:p>
              <a:endParaRPr lang="fr-FR" sz="2400" dirty="0">
                <a:solidFill>
                  <a:schemeClr val="accent2"/>
                </a:solidFill>
              </a:endParaRPr>
            </a:p>
          </p:txBody>
        </p:sp>
        <p:sp>
          <p:nvSpPr>
            <p:cNvPr id="10" name="Forme libre : forme 9">
              <a:extLst>
                <a:ext uri="{FF2B5EF4-FFF2-40B4-BE49-F238E27FC236}">
                  <a16:creationId xmlns:a16="http://schemas.microsoft.com/office/drawing/2014/main" id="{33BB5D3E-7EA3-4217-8524-E90CF2B6AC62}"/>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grpFill/>
            <a:ln w="7833" cap="flat">
              <a:noFill/>
              <a:prstDash val="solid"/>
              <a:round/>
            </a:ln>
          </p:spPr>
          <p:txBody>
            <a:bodyPr rtlCol="0" anchor="ctr"/>
            <a:lstStyle/>
            <a:p>
              <a:endParaRPr lang="fr-FR" sz="2400" dirty="0"/>
            </a:p>
          </p:txBody>
        </p:sp>
      </p:grpSp>
    </p:spTree>
    <p:extLst>
      <p:ext uri="{BB962C8B-B14F-4D97-AF65-F5344CB8AC3E}">
        <p14:creationId xmlns:p14="http://schemas.microsoft.com/office/powerpoint/2010/main" val="576481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ver Title (Light)">
    <p:spTree>
      <p:nvGrpSpPr>
        <p:cNvPr id="1" name=""/>
        <p:cNvGrpSpPr/>
        <p:nvPr/>
      </p:nvGrpSpPr>
      <p:grpSpPr>
        <a:xfrm>
          <a:off x="0" y="0"/>
          <a:ext cx="0" cy="0"/>
          <a:chOff x="0" y="0"/>
          <a:chExt cx="0" cy="0"/>
        </a:xfrm>
      </p:grpSpPr>
      <p:sp>
        <p:nvSpPr>
          <p:cNvPr id="19" name="Espace réservé du graphique SmartArt 18">
            <a:extLst>
              <a:ext uri="{FF2B5EF4-FFF2-40B4-BE49-F238E27FC236}">
                <a16:creationId xmlns:a16="http://schemas.microsoft.com/office/drawing/2014/main" id="{B25D5AC7-4546-4A74-B36B-BA1B41C598C1}"/>
              </a:ext>
            </a:extLst>
          </p:cNvPr>
          <p:cNvSpPr>
            <a:spLocks noGrp="1" noChangeAspect="1"/>
          </p:cNvSpPr>
          <p:nvPr>
            <p:ph type="dgm" sz="quarter" idx="13"/>
          </p:nvPr>
        </p:nvSpPr>
        <p:spPr>
          <a:xfrm>
            <a:off x="6019131" y="4999905"/>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p:spPr>
        <p:txBody>
          <a:bodyPr wrap="square">
            <a:noAutofit/>
          </a:bodyPr>
          <a:lstStyle>
            <a:lvl1pPr>
              <a:defRPr>
                <a:noFill/>
              </a:defRPr>
            </a:lvl1pPr>
          </a:lstStyle>
          <a:p>
            <a:r>
              <a:rPr lang="en-US" noProof="0" dirty="0"/>
              <a:t>Click icon to add SmartArt graphic</a:t>
            </a:r>
          </a:p>
        </p:txBody>
      </p:sp>
      <p:sp>
        <p:nvSpPr>
          <p:cNvPr id="20" name="Espace réservé du graphique SmartArt 19">
            <a:extLst>
              <a:ext uri="{FF2B5EF4-FFF2-40B4-BE49-F238E27FC236}">
                <a16:creationId xmlns:a16="http://schemas.microsoft.com/office/drawing/2014/main" id="{FE783EC5-36F3-4916-B0D5-15355CAD8B2D}"/>
              </a:ext>
            </a:extLst>
          </p:cNvPr>
          <p:cNvSpPr>
            <a:spLocks noGrp="1" noChangeAspect="1"/>
          </p:cNvSpPr>
          <p:nvPr>
            <p:ph type="dgm" sz="quarter" idx="14"/>
          </p:nvPr>
        </p:nvSpPr>
        <p:spPr>
          <a:xfrm>
            <a:off x="6019131" y="1548016"/>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p:spPr>
        <p:txBody>
          <a:bodyPr wrap="square">
            <a:noAutofit/>
          </a:bodyPr>
          <a:lstStyle>
            <a:lvl1pPr>
              <a:defRPr>
                <a:noFill/>
              </a:defRPr>
            </a:lvl1pPr>
          </a:lstStyle>
          <a:p>
            <a:r>
              <a:rPr lang="en-US" noProof="0" dirty="0"/>
              <a:t>Click icon to add SmartArt graphic</a:t>
            </a:r>
          </a:p>
        </p:txBody>
      </p:sp>
      <p:grpSp>
        <p:nvGrpSpPr>
          <p:cNvPr id="9" name="Graphique 7">
            <a:extLst>
              <a:ext uri="{FF2B5EF4-FFF2-40B4-BE49-F238E27FC236}">
                <a16:creationId xmlns:a16="http://schemas.microsoft.com/office/drawing/2014/main" id="{27488BCF-9F91-440E-B9B4-3B8628FE5A11}"/>
              </a:ext>
            </a:extLst>
          </p:cNvPr>
          <p:cNvGrpSpPr>
            <a:grpSpLocks noChangeAspect="1"/>
          </p:cNvGrpSpPr>
          <p:nvPr userDrawn="1"/>
        </p:nvGrpSpPr>
        <p:grpSpPr>
          <a:xfrm>
            <a:off x="5528617" y="473773"/>
            <a:ext cx="1134681" cy="292121"/>
            <a:chOff x="4767702" y="-472136"/>
            <a:chExt cx="745525" cy="191931"/>
          </a:xfrm>
          <a:solidFill>
            <a:srgbClr val="FFFFFF"/>
          </a:solidFill>
        </p:grpSpPr>
        <p:sp>
          <p:nvSpPr>
            <p:cNvPr id="10" name="Forme libre : forme 9">
              <a:extLst>
                <a:ext uri="{FF2B5EF4-FFF2-40B4-BE49-F238E27FC236}">
                  <a16:creationId xmlns:a16="http://schemas.microsoft.com/office/drawing/2014/main" id="{EB91D5A6-4846-4A0D-AEA5-4C76E28CB395}"/>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en-US" sz="2400" noProof="0" dirty="0"/>
            </a:p>
          </p:txBody>
        </p:sp>
        <p:sp>
          <p:nvSpPr>
            <p:cNvPr id="11" name="Forme libre : forme 10">
              <a:extLst>
                <a:ext uri="{FF2B5EF4-FFF2-40B4-BE49-F238E27FC236}">
                  <a16:creationId xmlns:a16="http://schemas.microsoft.com/office/drawing/2014/main" id="{503CE94E-53F9-481B-BF77-A348529571D3}"/>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en-US" sz="2400" noProof="0" dirty="0">
                <a:solidFill>
                  <a:schemeClr val="accent2"/>
                </a:solidFill>
              </a:endParaRPr>
            </a:p>
          </p:txBody>
        </p:sp>
        <p:sp>
          <p:nvSpPr>
            <p:cNvPr id="12" name="Forme libre : forme 11">
              <a:extLst>
                <a:ext uri="{FF2B5EF4-FFF2-40B4-BE49-F238E27FC236}">
                  <a16:creationId xmlns:a16="http://schemas.microsoft.com/office/drawing/2014/main" id="{7ADD6FFB-F84E-4F7B-930C-208E58062DD7}"/>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en-US" sz="2400" noProof="0" dirty="0"/>
            </a:p>
          </p:txBody>
        </p:sp>
      </p:grpSp>
      <p:sp>
        <p:nvSpPr>
          <p:cNvPr id="6" name="Espace réservé de la date 5">
            <a:extLst>
              <a:ext uri="{FF2B5EF4-FFF2-40B4-BE49-F238E27FC236}">
                <a16:creationId xmlns:a16="http://schemas.microsoft.com/office/drawing/2014/main" id="{055EFF8E-40A6-42AA-8E6F-31C4F50AAD2A}"/>
              </a:ext>
            </a:extLst>
          </p:cNvPr>
          <p:cNvSpPr>
            <a:spLocks noGrp="1"/>
          </p:cNvSpPr>
          <p:nvPr>
            <p:ph type="dt" sz="half" idx="15"/>
          </p:nvPr>
        </p:nvSpPr>
        <p:spPr>
          <a:xfrm>
            <a:off x="4724357" y="6312961"/>
            <a:ext cx="2743200" cy="366183"/>
          </a:xfrm>
        </p:spPr>
        <p:txBody>
          <a:bodyPr/>
          <a:lstStyle/>
          <a:p>
            <a:r>
              <a:rPr lang="en-US" altLang="zh-CN" noProof="0"/>
              <a:t>28 . Mar . 2025</a:t>
            </a:r>
            <a:endParaRPr lang="en-US" noProof="0" dirty="0"/>
          </a:p>
        </p:txBody>
      </p:sp>
      <p:sp>
        <p:nvSpPr>
          <p:cNvPr id="14" name="Espace réservé du texte 5">
            <a:extLst>
              <a:ext uri="{FF2B5EF4-FFF2-40B4-BE49-F238E27FC236}">
                <a16:creationId xmlns:a16="http://schemas.microsoft.com/office/drawing/2014/main" id="{01F2B667-7264-4505-9F19-2E4AB44996E2}"/>
              </a:ext>
            </a:extLst>
          </p:cNvPr>
          <p:cNvSpPr>
            <a:spLocks noGrp="1"/>
          </p:cNvSpPr>
          <p:nvPr>
            <p:ph type="body" sz="quarter" idx="21"/>
          </p:nvPr>
        </p:nvSpPr>
        <p:spPr>
          <a:xfrm>
            <a:off x="1480778" y="1926301"/>
            <a:ext cx="9230445" cy="1658148"/>
          </a:xfrm>
        </p:spPr>
        <p:txBody>
          <a:bodyPr anchor="b">
            <a:noAutofit/>
          </a:bodyPr>
          <a:lstStyle>
            <a:lvl1pPr algn="ctr">
              <a:lnSpc>
                <a:spcPct val="96000"/>
              </a:lnSpc>
              <a:spcAft>
                <a:spcPts val="1333"/>
              </a:spcAft>
              <a:defRPr lang="fr-FR" sz="5600"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ctr">
              <a:lnSpc>
                <a:spcPct val="100000"/>
              </a:lnSpc>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16" name="Espace réservé du texte 5">
            <a:extLst>
              <a:ext uri="{FF2B5EF4-FFF2-40B4-BE49-F238E27FC236}">
                <a16:creationId xmlns:a16="http://schemas.microsoft.com/office/drawing/2014/main" id="{57CD9AAA-CCAE-44AF-A224-A38A0B786F65}"/>
              </a:ext>
            </a:extLst>
          </p:cNvPr>
          <p:cNvSpPr>
            <a:spLocks noGrp="1"/>
          </p:cNvSpPr>
          <p:nvPr>
            <p:ph type="body" sz="quarter" idx="22"/>
          </p:nvPr>
        </p:nvSpPr>
        <p:spPr>
          <a:xfrm>
            <a:off x="1480778" y="3758157"/>
            <a:ext cx="9230445" cy="537959"/>
          </a:xfrm>
        </p:spPr>
        <p:txBody>
          <a:bodyPr anchor="ctr">
            <a:noAutofit/>
          </a:bodyPr>
          <a:lstStyle>
            <a:lvl1pPr algn="ctr">
              <a:lnSpc>
                <a:spcPct val="96000"/>
              </a:lnSpc>
              <a:spcAft>
                <a:spcPts val="1333"/>
              </a:spcAft>
              <a:defRPr lang="en-US" sz="2667" b="0" i="1" kern="1200" dirty="0">
                <a:solidFill>
                  <a:schemeClr val="accent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5600"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17" name="Espace réservé du texte 5">
            <a:extLst>
              <a:ext uri="{FF2B5EF4-FFF2-40B4-BE49-F238E27FC236}">
                <a16:creationId xmlns:a16="http://schemas.microsoft.com/office/drawing/2014/main" id="{F176A07A-C4FF-49D0-80C5-1B4F36FB3A32}"/>
              </a:ext>
            </a:extLst>
          </p:cNvPr>
          <p:cNvSpPr>
            <a:spLocks noGrp="1"/>
          </p:cNvSpPr>
          <p:nvPr>
            <p:ph type="body" sz="quarter" idx="23"/>
          </p:nvPr>
        </p:nvSpPr>
        <p:spPr>
          <a:xfrm>
            <a:off x="1480778" y="4513248"/>
            <a:ext cx="9230445" cy="308387"/>
          </a:xfrm>
        </p:spPr>
        <p:txBody>
          <a:bodyPr anchor="t">
            <a:noAutofit/>
          </a:bodyPr>
          <a:lstStyle>
            <a:lvl1pPr algn="ctr">
              <a:lnSpc>
                <a:spcPct val="96000"/>
              </a:lnSpc>
              <a:spcAft>
                <a:spcPts val="1333"/>
              </a:spcAft>
              <a:defRPr lang="en-US" sz="1600" b="0" i="0" kern="1200" dirty="0">
                <a:solidFill>
                  <a:schemeClr val="tx1"/>
                </a:solidFill>
                <a:latin typeface="+mj-lt"/>
                <a:ea typeface="Verdana" panose="020B0604030504040204" pitchFamily="34" charset="0"/>
                <a:cs typeface="Verdana" panose="020B0604030504040204" pitchFamily="34" charset="0"/>
              </a:defRPr>
            </a:lvl1pPr>
            <a:lvl2pPr algn="l">
              <a:lnSpc>
                <a:spcPct val="100000"/>
              </a:lnSpc>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Tree>
    <p:extLst>
      <p:ext uri="{BB962C8B-B14F-4D97-AF65-F5344CB8AC3E}">
        <p14:creationId xmlns:p14="http://schemas.microsoft.com/office/powerpoint/2010/main" val="3884022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_Cover Title (Light)">
    <p:spTree>
      <p:nvGrpSpPr>
        <p:cNvPr id="1" name=""/>
        <p:cNvGrpSpPr/>
        <p:nvPr/>
      </p:nvGrpSpPr>
      <p:grpSpPr>
        <a:xfrm>
          <a:off x="0" y="0"/>
          <a:ext cx="0" cy="0"/>
          <a:chOff x="0" y="0"/>
          <a:chExt cx="0" cy="0"/>
        </a:xfrm>
      </p:grpSpPr>
      <p:sp>
        <p:nvSpPr>
          <p:cNvPr id="19" name="Espace réservé du graphique SmartArt 18">
            <a:extLst>
              <a:ext uri="{FF2B5EF4-FFF2-40B4-BE49-F238E27FC236}">
                <a16:creationId xmlns:a16="http://schemas.microsoft.com/office/drawing/2014/main" id="{B25D5AC7-4546-4A74-B36B-BA1B41C598C1}"/>
              </a:ext>
            </a:extLst>
          </p:cNvPr>
          <p:cNvSpPr>
            <a:spLocks noGrp="1" noChangeAspect="1"/>
          </p:cNvSpPr>
          <p:nvPr>
            <p:ph type="dgm" sz="quarter" idx="13"/>
          </p:nvPr>
        </p:nvSpPr>
        <p:spPr>
          <a:xfrm>
            <a:off x="6019131" y="4999905"/>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p:spPr>
        <p:txBody>
          <a:bodyPr wrap="square">
            <a:noAutofit/>
          </a:bodyPr>
          <a:lstStyle>
            <a:lvl1pPr>
              <a:defRPr>
                <a:noFill/>
              </a:defRPr>
            </a:lvl1pPr>
          </a:lstStyle>
          <a:p>
            <a:r>
              <a:rPr lang="en-US" noProof="0" dirty="0"/>
              <a:t>Click icon to add SmartArt graphic</a:t>
            </a:r>
          </a:p>
        </p:txBody>
      </p:sp>
      <p:sp>
        <p:nvSpPr>
          <p:cNvPr id="20" name="Espace réservé du graphique SmartArt 19">
            <a:extLst>
              <a:ext uri="{FF2B5EF4-FFF2-40B4-BE49-F238E27FC236}">
                <a16:creationId xmlns:a16="http://schemas.microsoft.com/office/drawing/2014/main" id="{FE783EC5-36F3-4916-B0D5-15355CAD8B2D}"/>
              </a:ext>
            </a:extLst>
          </p:cNvPr>
          <p:cNvSpPr>
            <a:spLocks noGrp="1" noChangeAspect="1"/>
          </p:cNvSpPr>
          <p:nvPr>
            <p:ph type="dgm" sz="quarter" idx="14"/>
          </p:nvPr>
        </p:nvSpPr>
        <p:spPr>
          <a:xfrm>
            <a:off x="6019131" y="1548016"/>
            <a:ext cx="153740" cy="152649"/>
          </a:xfrm>
          <a:custGeom>
            <a:avLst/>
            <a:gdLst>
              <a:gd name="connsiteX0" fmla="*/ 122355 w 250013"/>
              <a:gd name="connsiteY0" fmla="*/ 0 h 248243"/>
              <a:gd name="connsiteX1" fmla="*/ 250013 w 250013"/>
              <a:gd name="connsiteY1" fmla="*/ 124134 h 248243"/>
              <a:gd name="connsiteX2" fmla="*/ 127674 w 250013"/>
              <a:gd name="connsiteY2" fmla="*/ 248243 h 248243"/>
              <a:gd name="connsiteX3" fmla="*/ 1 w 250013"/>
              <a:gd name="connsiteY3" fmla="*/ 124125 h 248243"/>
              <a:gd name="connsiteX4" fmla="*/ 122355 w 250013"/>
              <a:gd name="connsiteY4" fmla="*/ 0 h 248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0013" h="248243">
                <a:moveTo>
                  <a:pt x="122355" y="0"/>
                </a:moveTo>
                <a:cubicBezTo>
                  <a:pt x="200363" y="0"/>
                  <a:pt x="250013" y="46111"/>
                  <a:pt x="250013" y="124134"/>
                </a:cubicBezTo>
                <a:cubicBezTo>
                  <a:pt x="250022" y="200379"/>
                  <a:pt x="200361" y="248234"/>
                  <a:pt x="127674" y="248243"/>
                </a:cubicBezTo>
                <a:cubicBezTo>
                  <a:pt x="47872" y="248236"/>
                  <a:pt x="-6" y="200370"/>
                  <a:pt x="1" y="124125"/>
                </a:cubicBezTo>
                <a:cubicBezTo>
                  <a:pt x="0" y="46103"/>
                  <a:pt x="47874" y="2"/>
                  <a:pt x="122355" y="0"/>
                </a:cubicBezTo>
                <a:close/>
              </a:path>
            </a:pathLst>
          </a:custGeom>
          <a:solidFill>
            <a:schemeClr val="accent2"/>
          </a:solidFill>
        </p:spPr>
        <p:txBody>
          <a:bodyPr wrap="square">
            <a:noAutofit/>
          </a:bodyPr>
          <a:lstStyle>
            <a:lvl1pPr>
              <a:defRPr>
                <a:noFill/>
              </a:defRPr>
            </a:lvl1pPr>
          </a:lstStyle>
          <a:p>
            <a:r>
              <a:rPr lang="en-US" noProof="0" dirty="0"/>
              <a:t>Click icon to add SmartArt graphic</a:t>
            </a:r>
          </a:p>
        </p:txBody>
      </p:sp>
      <p:grpSp>
        <p:nvGrpSpPr>
          <p:cNvPr id="9" name="Graphique 7">
            <a:extLst>
              <a:ext uri="{FF2B5EF4-FFF2-40B4-BE49-F238E27FC236}">
                <a16:creationId xmlns:a16="http://schemas.microsoft.com/office/drawing/2014/main" id="{27488BCF-9F91-440E-B9B4-3B8628FE5A11}"/>
              </a:ext>
            </a:extLst>
          </p:cNvPr>
          <p:cNvGrpSpPr>
            <a:grpSpLocks noChangeAspect="1"/>
          </p:cNvGrpSpPr>
          <p:nvPr userDrawn="1"/>
        </p:nvGrpSpPr>
        <p:grpSpPr>
          <a:xfrm>
            <a:off x="346097" y="6312961"/>
            <a:ext cx="1134681" cy="292121"/>
            <a:chOff x="4767702" y="-472136"/>
            <a:chExt cx="745525" cy="191931"/>
          </a:xfrm>
          <a:solidFill>
            <a:srgbClr val="FFFFFF"/>
          </a:solidFill>
        </p:grpSpPr>
        <p:sp>
          <p:nvSpPr>
            <p:cNvPr id="10" name="Forme libre : forme 9">
              <a:extLst>
                <a:ext uri="{FF2B5EF4-FFF2-40B4-BE49-F238E27FC236}">
                  <a16:creationId xmlns:a16="http://schemas.microsoft.com/office/drawing/2014/main" id="{EB91D5A6-4846-4A0D-AEA5-4C76E28CB395}"/>
                </a:ext>
              </a:extLst>
            </p:cNvPr>
            <p:cNvSpPr/>
            <p:nvPr/>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en-US" sz="2400" noProof="0" dirty="0"/>
            </a:p>
          </p:txBody>
        </p:sp>
        <p:sp>
          <p:nvSpPr>
            <p:cNvPr id="11" name="Forme libre : forme 10">
              <a:extLst>
                <a:ext uri="{FF2B5EF4-FFF2-40B4-BE49-F238E27FC236}">
                  <a16:creationId xmlns:a16="http://schemas.microsoft.com/office/drawing/2014/main" id="{503CE94E-53F9-481B-BF77-A348529571D3}"/>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en-US" sz="2400" noProof="0" dirty="0">
                <a:solidFill>
                  <a:schemeClr val="accent2"/>
                </a:solidFill>
              </a:endParaRPr>
            </a:p>
          </p:txBody>
        </p:sp>
        <p:sp>
          <p:nvSpPr>
            <p:cNvPr id="12" name="Forme libre : forme 11">
              <a:extLst>
                <a:ext uri="{FF2B5EF4-FFF2-40B4-BE49-F238E27FC236}">
                  <a16:creationId xmlns:a16="http://schemas.microsoft.com/office/drawing/2014/main" id="{7ADD6FFB-F84E-4F7B-930C-208E58062DD7}"/>
                </a:ext>
              </a:extLst>
            </p:cNvPr>
            <p:cNvSpPr/>
            <p:nvPr/>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en-US" sz="2400" noProof="0" dirty="0"/>
            </a:p>
          </p:txBody>
        </p:sp>
      </p:grpSp>
      <p:sp>
        <p:nvSpPr>
          <p:cNvPr id="6" name="Espace réservé de la date 5">
            <a:extLst>
              <a:ext uri="{FF2B5EF4-FFF2-40B4-BE49-F238E27FC236}">
                <a16:creationId xmlns:a16="http://schemas.microsoft.com/office/drawing/2014/main" id="{055EFF8E-40A6-42AA-8E6F-31C4F50AAD2A}"/>
              </a:ext>
            </a:extLst>
          </p:cNvPr>
          <p:cNvSpPr>
            <a:spLocks noGrp="1"/>
          </p:cNvSpPr>
          <p:nvPr>
            <p:ph type="dt" sz="half" idx="15"/>
          </p:nvPr>
        </p:nvSpPr>
        <p:spPr>
          <a:xfrm>
            <a:off x="4724357" y="6312961"/>
            <a:ext cx="2743200" cy="366183"/>
          </a:xfrm>
        </p:spPr>
        <p:txBody>
          <a:bodyPr/>
          <a:lstStyle/>
          <a:p>
            <a:r>
              <a:rPr lang="en-US" altLang="zh-CN" noProof="0"/>
              <a:t>28 . Mar . 2025</a:t>
            </a:r>
            <a:endParaRPr lang="en-US" noProof="0" dirty="0"/>
          </a:p>
        </p:txBody>
      </p:sp>
      <p:sp>
        <p:nvSpPr>
          <p:cNvPr id="14" name="Espace réservé du texte 5">
            <a:extLst>
              <a:ext uri="{FF2B5EF4-FFF2-40B4-BE49-F238E27FC236}">
                <a16:creationId xmlns:a16="http://schemas.microsoft.com/office/drawing/2014/main" id="{01F2B667-7264-4505-9F19-2E4AB44996E2}"/>
              </a:ext>
            </a:extLst>
          </p:cNvPr>
          <p:cNvSpPr>
            <a:spLocks noGrp="1"/>
          </p:cNvSpPr>
          <p:nvPr>
            <p:ph type="body" sz="quarter" idx="21"/>
          </p:nvPr>
        </p:nvSpPr>
        <p:spPr>
          <a:xfrm>
            <a:off x="1480778" y="1926301"/>
            <a:ext cx="9230445" cy="1658148"/>
          </a:xfrm>
        </p:spPr>
        <p:txBody>
          <a:bodyPr anchor="b">
            <a:noAutofit/>
          </a:bodyPr>
          <a:lstStyle>
            <a:lvl1pPr algn="ctr">
              <a:lnSpc>
                <a:spcPct val="96000"/>
              </a:lnSpc>
              <a:spcAft>
                <a:spcPts val="1333"/>
              </a:spcAft>
              <a:defRPr lang="fr-FR" sz="5600" b="0" i="0" kern="120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lgn="ctr">
              <a:lnSpc>
                <a:spcPct val="100000"/>
              </a:lnSpc>
              <a:defRPr sz="2667"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16" name="Espace réservé du texte 5">
            <a:extLst>
              <a:ext uri="{FF2B5EF4-FFF2-40B4-BE49-F238E27FC236}">
                <a16:creationId xmlns:a16="http://schemas.microsoft.com/office/drawing/2014/main" id="{57CD9AAA-CCAE-44AF-A224-A38A0B786F65}"/>
              </a:ext>
            </a:extLst>
          </p:cNvPr>
          <p:cNvSpPr>
            <a:spLocks noGrp="1"/>
          </p:cNvSpPr>
          <p:nvPr>
            <p:ph type="body" sz="quarter" idx="22"/>
          </p:nvPr>
        </p:nvSpPr>
        <p:spPr>
          <a:xfrm>
            <a:off x="1480778" y="3758157"/>
            <a:ext cx="9230445" cy="537959"/>
          </a:xfrm>
        </p:spPr>
        <p:txBody>
          <a:bodyPr anchor="ctr">
            <a:noAutofit/>
          </a:bodyPr>
          <a:lstStyle>
            <a:lvl1pPr algn="ctr">
              <a:lnSpc>
                <a:spcPct val="96000"/>
              </a:lnSpc>
              <a:spcAft>
                <a:spcPts val="1333"/>
              </a:spcAft>
              <a:defRPr lang="en-US" sz="2667" b="0" i="1" kern="1200" dirty="0">
                <a:solidFill>
                  <a:schemeClr val="accent2"/>
                </a:solidFill>
                <a:latin typeface="Georgia" panose="02040502050405020303" pitchFamily="18" charset="0"/>
                <a:ea typeface="Verdana" panose="020B0604030504040204" pitchFamily="34" charset="0"/>
                <a:cs typeface="Verdana" panose="020B0604030504040204" pitchFamily="34" charset="0"/>
              </a:defRPr>
            </a:lvl1pPr>
            <a:lvl2pPr marL="371391" indent="0" algn="ctr">
              <a:lnSpc>
                <a:spcPct val="100000"/>
              </a:lnSpc>
              <a:buFont typeface="Arial" panose="020B0604020202020204" pitchFamily="34" charset="0"/>
              <a:buNone/>
              <a:defRPr sz="5600" b="0" i="1">
                <a:solidFill>
                  <a:schemeClr val="accent2"/>
                </a:solidFill>
                <a:latin typeface="Georgia" panose="02040502050405020303" pitchFamily="18"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
        <p:nvSpPr>
          <p:cNvPr id="17" name="Espace réservé du texte 5">
            <a:extLst>
              <a:ext uri="{FF2B5EF4-FFF2-40B4-BE49-F238E27FC236}">
                <a16:creationId xmlns:a16="http://schemas.microsoft.com/office/drawing/2014/main" id="{F176A07A-C4FF-49D0-80C5-1B4F36FB3A32}"/>
              </a:ext>
            </a:extLst>
          </p:cNvPr>
          <p:cNvSpPr>
            <a:spLocks noGrp="1"/>
          </p:cNvSpPr>
          <p:nvPr>
            <p:ph type="body" sz="quarter" idx="23"/>
          </p:nvPr>
        </p:nvSpPr>
        <p:spPr>
          <a:xfrm>
            <a:off x="1480778" y="4513248"/>
            <a:ext cx="9230445" cy="308387"/>
          </a:xfrm>
        </p:spPr>
        <p:txBody>
          <a:bodyPr anchor="t">
            <a:noAutofit/>
          </a:bodyPr>
          <a:lstStyle>
            <a:lvl1pPr algn="ctr">
              <a:lnSpc>
                <a:spcPct val="96000"/>
              </a:lnSpc>
              <a:spcAft>
                <a:spcPts val="1333"/>
              </a:spcAft>
              <a:defRPr lang="en-US" sz="1600" b="0" i="0" kern="1200" dirty="0">
                <a:solidFill>
                  <a:schemeClr val="tx1"/>
                </a:solidFill>
                <a:latin typeface="+mj-lt"/>
                <a:ea typeface="Verdana" panose="020B0604030504040204" pitchFamily="34" charset="0"/>
                <a:cs typeface="Verdana" panose="020B0604030504040204" pitchFamily="34" charset="0"/>
              </a:defRPr>
            </a:lvl1pPr>
            <a:lvl2pPr algn="l">
              <a:lnSpc>
                <a:spcPct val="100000"/>
              </a:lnSpc>
              <a:defRPr lang="en-US" sz="1600" b="0" i="0" kern="1200" noProof="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algn="ctr">
              <a:lnSpc>
                <a:spcPct val="100000"/>
              </a:lnSpc>
              <a:spcBef>
                <a:spcPts val="1333"/>
              </a:spcBef>
              <a:defRPr/>
            </a:lvl3pPr>
          </a:lstStyle>
          <a:p>
            <a:pPr lvl="0"/>
            <a:r>
              <a:rPr lang="en-US"/>
              <a:t>Click to edit Master text styles</a:t>
            </a:r>
          </a:p>
        </p:txBody>
      </p:sp>
    </p:spTree>
    <p:extLst>
      <p:ext uri="{BB962C8B-B14F-4D97-AF65-F5344CB8AC3E}">
        <p14:creationId xmlns:p14="http://schemas.microsoft.com/office/powerpoint/2010/main" val="113802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slideLayout" Target="../slideLayouts/slideLayout18.xml"/><Relationship Id="rId18" Type="http://schemas.openxmlformats.org/officeDocument/2006/relationships/slideLayout" Target="../slideLayouts/slideLayout23.xml"/><Relationship Id="rId26" Type="http://schemas.openxmlformats.org/officeDocument/2006/relationships/theme" Target="../theme/theme2.xml"/><Relationship Id="rId3" Type="http://schemas.openxmlformats.org/officeDocument/2006/relationships/slideLayout" Target="../slideLayouts/slideLayout8.xml"/><Relationship Id="rId21" Type="http://schemas.openxmlformats.org/officeDocument/2006/relationships/slideLayout" Target="../slideLayouts/slideLayout26.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17" Type="http://schemas.openxmlformats.org/officeDocument/2006/relationships/slideLayout" Target="../slideLayouts/slideLayout22.xml"/><Relationship Id="rId25" Type="http://schemas.openxmlformats.org/officeDocument/2006/relationships/slideLayout" Target="../slideLayouts/slideLayout30.xml"/><Relationship Id="rId2" Type="http://schemas.openxmlformats.org/officeDocument/2006/relationships/slideLayout" Target="../slideLayouts/slideLayout7.xml"/><Relationship Id="rId16" Type="http://schemas.openxmlformats.org/officeDocument/2006/relationships/slideLayout" Target="../slideLayouts/slideLayout21.xml"/><Relationship Id="rId20" Type="http://schemas.openxmlformats.org/officeDocument/2006/relationships/slideLayout" Target="../slideLayouts/slideLayout25.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24" Type="http://schemas.openxmlformats.org/officeDocument/2006/relationships/slideLayout" Target="../slideLayouts/slideLayout29.xml"/><Relationship Id="rId5" Type="http://schemas.openxmlformats.org/officeDocument/2006/relationships/slideLayout" Target="../slideLayouts/slideLayout10.xml"/><Relationship Id="rId15" Type="http://schemas.openxmlformats.org/officeDocument/2006/relationships/slideLayout" Target="../slideLayouts/slideLayout20.xml"/><Relationship Id="rId23" Type="http://schemas.openxmlformats.org/officeDocument/2006/relationships/slideLayout" Target="../slideLayouts/slideLayout28.xml"/><Relationship Id="rId10" Type="http://schemas.openxmlformats.org/officeDocument/2006/relationships/slideLayout" Target="../slideLayouts/slideLayout15.xml"/><Relationship Id="rId19" Type="http://schemas.openxmlformats.org/officeDocument/2006/relationships/slideLayout" Target="../slideLayouts/slideLayout24.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slideLayout" Target="../slideLayouts/slideLayout19.xml"/><Relationship Id="rId22" Type="http://schemas.openxmlformats.org/officeDocument/2006/relationships/slideLayout" Target="../slideLayouts/slideLayout27.xml"/><Relationship Id="rId27"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18" Type="http://schemas.openxmlformats.org/officeDocument/2006/relationships/slideLayout" Target="../slideLayouts/slideLayout48.xml"/><Relationship Id="rId26" Type="http://schemas.openxmlformats.org/officeDocument/2006/relationships/theme" Target="../theme/theme3.xml"/><Relationship Id="rId3" Type="http://schemas.openxmlformats.org/officeDocument/2006/relationships/slideLayout" Target="../slideLayouts/slideLayout33.xml"/><Relationship Id="rId21" Type="http://schemas.openxmlformats.org/officeDocument/2006/relationships/slideLayout" Target="../slideLayouts/slideLayout51.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17" Type="http://schemas.openxmlformats.org/officeDocument/2006/relationships/slideLayout" Target="../slideLayouts/slideLayout47.xml"/><Relationship Id="rId25" Type="http://schemas.openxmlformats.org/officeDocument/2006/relationships/slideLayout" Target="../slideLayouts/slideLayout55.xml"/><Relationship Id="rId2" Type="http://schemas.openxmlformats.org/officeDocument/2006/relationships/slideLayout" Target="../slideLayouts/slideLayout32.xml"/><Relationship Id="rId16" Type="http://schemas.openxmlformats.org/officeDocument/2006/relationships/slideLayout" Target="../slideLayouts/slideLayout46.xml"/><Relationship Id="rId20" Type="http://schemas.openxmlformats.org/officeDocument/2006/relationships/slideLayout" Target="../slideLayouts/slideLayout50.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24" Type="http://schemas.openxmlformats.org/officeDocument/2006/relationships/slideLayout" Target="../slideLayouts/slideLayout54.xml"/><Relationship Id="rId5" Type="http://schemas.openxmlformats.org/officeDocument/2006/relationships/slideLayout" Target="../slideLayouts/slideLayout35.xml"/><Relationship Id="rId15" Type="http://schemas.openxmlformats.org/officeDocument/2006/relationships/slideLayout" Target="../slideLayouts/slideLayout45.xml"/><Relationship Id="rId23" Type="http://schemas.openxmlformats.org/officeDocument/2006/relationships/slideLayout" Target="../slideLayouts/slideLayout53.xml"/><Relationship Id="rId10" Type="http://schemas.openxmlformats.org/officeDocument/2006/relationships/slideLayout" Target="../slideLayouts/slideLayout40.xml"/><Relationship Id="rId19" Type="http://schemas.openxmlformats.org/officeDocument/2006/relationships/slideLayout" Target="../slideLayouts/slideLayout49.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slideLayout" Target="../slideLayouts/slideLayout44.xml"/><Relationship Id="rId22" Type="http://schemas.openxmlformats.org/officeDocument/2006/relationships/slideLayout" Target="../slideLayouts/slideLayout5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41600" y="710401"/>
            <a:ext cx="11313600" cy="748247"/>
          </a:xfrm>
          <a:prstGeom prst="rect">
            <a:avLst/>
          </a:prstGeom>
        </p:spPr>
        <p:txBody>
          <a:bodyPr vert="horz" lIns="0" tIns="0" rIns="0" bIns="0" rtlCol="0" anchor="t">
            <a:normAutofit/>
          </a:bodyPr>
          <a:lstStyle/>
          <a:p>
            <a:endParaRPr lang="en-US" noProof="0"/>
          </a:p>
        </p:txBody>
      </p:sp>
      <p:sp>
        <p:nvSpPr>
          <p:cNvPr id="3" name="Text Placeholder 2"/>
          <p:cNvSpPr>
            <a:spLocks noGrp="1"/>
          </p:cNvSpPr>
          <p:nvPr>
            <p:ph type="body" idx="1"/>
          </p:nvPr>
        </p:nvSpPr>
        <p:spPr>
          <a:xfrm>
            <a:off x="441600" y="1944000"/>
            <a:ext cx="11304000" cy="4296000"/>
          </a:xfrm>
          <a:prstGeom prst="rect">
            <a:avLst/>
          </a:prstGeom>
        </p:spPr>
        <p:txBody>
          <a:bodyPr vert="horz" lIns="0" tIns="0" rIns="0" bIns="0" rtlCol="0">
            <a:noAutofit/>
          </a:body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p:cNvSpPr>
            <a:spLocks noGrp="1"/>
          </p:cNvSpPr>
          <p:nvPr>
            <p:ph type="ftr" sz="quarter" idx="3"/>
          </p:nvPr>
        </p:nvSpPr>
        <p:spPr>
          <a:xfrm>
            <a:off x="2866442" y="6479322"/>
            <a:ext cx="6459117" cy="170333"/>
          </a:xfrm>
          <a:prstGeom prst="rect">
            <a:avLst/>
          </a:prstGeom>
        </p:spPr>
        <p:txBody>
          <a:bodyPr vert="horz" lIns="0" tIns="0" rIns="0" bIns="0" rtlCol="0" anchor="ctr"/>
          <a:lstStyle>
            <a:lvl1pPr algn="ctr">
              <a:defRPr sz="80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noProof="0" dirty="0"/>
              <a:t>1</a:t>
            </a:r>
          </a:p>
        </p:txBody>
      </p:sp>
      <p:sp>
        <p:nvSpPr>
          <p:cNvPr id="29" name="Espace réservé de la date 28">
            <a:extLst>
              <a:ext uri="{FF2B5EF4-FFF2-40B4-BE49-F238E27FC236}">
                <a16:creationId xmlns:a16="http://schemas.microsoft.com/office/drawing/2014/main" id="{B6D8E440-8C31-4584-85CD-3DE2B7815CCC}"/>
              </a:ext>
            </a:extLst>
          </p:cNvPr>
          <p:cNvSpPr>
            <a:spLocks noGrp="1"/>
          </p:cNvSpPr>
          <p:nvPr userDrawn="1">
            <p:ph type="dt" sz="half" idx="2"/>
          </p:nvPr>
        </p:nvSpPr>
        <p:spPr>
          <a:xfrm>
            <a:off x="4724400" y="6106773"/>
            <a:ext cx="2743200" cy="366183"/>
          </a:xfrm>
          <a:prstGeom prst="rect">
            <a:avLst/>
          </a:prstGeom>
        </p:spPr>
        <p:txBody>
          <a:bodyPr vert="horz" lIns="91440" tIns="45720" rIns="91440" bIns="45720" rtlCol="0" anchor="ctr"/>
          <a:lstStyle>
            <a:lvl1pPr algn="ctr">
              <a:defRPr sz="1467" b="0" i="0" spc="27"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altLang="zh-CN" noProof="0"/>
              <a:t>28 . Mar . 2025</a:t>
            </a:r>
            <a:endParaRPr lang="en-US" noProof="0" dirty="0"/>
          </a:p>
        </p:txBody>
      </p:sp>
      <p:sp>
        <p:nvSpPr>
          <p:cNvPr id="6" name="Slide Number Placeholder 5"/>
          <p:cNvSpPr>
            <a:spLocks noGrp="1"/>
          </p:cNvSpPr>
          <p:nvPr userDrawn="1">
            <p:ph type="sldNum" sz="quarter" idx="4"/>
          </p:nvPr>
        </p:nvSpPr>
        <p:spPr>
          <a:xfrm>
            <a:off x="11114968" y="6427327"/>
            <a:ext cx="635000" cy="274324"/>
          </a:xfrm>
          <a:prstGeom prst="rect">
            <a:avLst/>
          </a:prstGeom>
        </p:spPr>
        <p:txBody>
          <a:bodyPr vert="horz" lIns="0" tIns="0" rIns="0" bIns="0" rtlCol="0" anchor="ctr"/>
          <a:lstStyle>
            <a:lvl1pPr algn="r">
              <a:defRPr sz="12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6B54B0F7-55DD-40D6-B7F4-70B586885C0B}" type="slidenum">
              <a:rPr lang="en-US" smtClean="0"/>
              <a:pPr/>
              <a:t>‹#›</a:t>
            </a:fld>
            <a:r>
              <a:rPr lang="en-US" dirty="0"/>
              <a:t>/37</a:t>
            </a:r>
            <a:endParaRPr lang="en-US" noProof="0" dirty="0"/>
          </a:p>
        </p:txBody>
      </p:sp>
      <p:grpSp>
        <p:nvGrpSpPr>
          <p:cNvPr id="10" name="Graphique 7">
            <a:extLst>
              <a:ext uri="{FF2B5EF4-FFF2-40B4-BE49-F238E27FC236}">
                <a16:creationId xmlns:a16="http://schemas.microsoft.com/office/drawing/2014/main" id="{6A66B5A4-BE29-4194-A788-255CA3752BC0}"/>
              </a:ext>
            </a:extLst>
          </p:cNvPr>
          <p:cNvGrpSpPr>
            <a:grpSpLocks noChangeAspect="1"/>
          </p:cNvGrpSpPr>
          <p:nvPr userDrawn="1"/>
        </p:nvGrpSpPr>
        <p:grpSpPr>
          <a:xfrm>
            <a:off x="442166" y="6329527"/>
            <a:ext cx="1071853" cy="275084"/>
            <a:chOff x="4768103" y="-471733"/>
            <a:chExt cx="744723" cy="191124"/>
          </a:xfrm>
          <a:solidFill>
            <a:srgbClr val="FFFFFF"/>
          </a:solidFill>
        </p:grpSpPr>
        <p:sp>
          <p:nvSpPr>
            <p:cNvPr id="13" name="Forme libre : forme 9">
              <a:extLst>
                <a:ext uri="{FF2B5EF4-FFF2-40B4-BE49-F238E27FC236}">
                  <a16:creationId xmlns:a16="http://schemas.microsoft.com/office/drawing/2014/main" id="{A7D23DBC-0CE7-4B8C-AB18-B9D29B71215B}"/>
                </a:ext>
              </a:extLst>
            </p:cNvPr>
            <p:cNvSpPr/>
            <p:nvPr userDrawn="1"/>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fr-FR" sz="2400" dirty="0"/>
            </a:p>
          </p:txBody>
        </p:sp>
        <p:sp>
          <p:nvSpPr>
            <p:cNvPr id="14" name="Forme libre : forme 10">
              <a:extLst>
                <a:ext uri="{FF2B5EF4-FFF2-40B4-BE49-F238E27FC236}">
                  <a16:creationId xmlns:a16="http://schemas.microsoft.com/office/drawing/2014/main" id="{A40BE689-3FD6-4CA1-BF9A-644A538FE9FF}"/>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fr-FR" sz="2400" dirty="0">
                <a:solidFill>
                  <a:schemeClr val="accent2"/>
                </a:solidFill>
              </a:endParaRPr>
            </a:p>
          </p:txBody>
        </p:sp>
        <p:sp>
          <p:nvSpPr>
            <p:cNvPr id="15" name="Forme libre : forme 11">
              <a:extLst>
                <a:ext uri="{FF2B5EF4-FFF2-40B4-BE49-F238E27FC236}">
                  <a16:creationId xmlns:a16="http://schemas.microsoft.com/office/drawing/2014/main" id="{A9D1E70E-B241-44DA-B07E-44985CED13F1}"/>
                </a:ext>
              </a:extLst>
            </p:cNvPr>
            <p:cNvSpPr/>
            <p:nvPr userDrawn="1"/>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fr-FR" sz="2400" dirty="0"/>
            </a:p>
          </p:txBody>
        </p:sp>
      </p:grpSp>
      <p:sp>
        <p:nvSpPr>
          <p:cNvPr id="7" name="TextBox 6">
            <a:extLst>
              <a:ext uri="{FF2B5EF4-FFF2-40B4-BE49-F238E27FC236}">
                <a16:creationId xmlns:a16="http://schemas.microsoft.com/office/drawing/2014/main" id="{F810F0F2-BF1D-57B2-BE52-2A620668D0B7}"/>
              </a:ext>
            </a:extLst>
          </p:cNvPr>
          <p:cNvSpPr txBox="1"/>
          <p:nvPr userDrawn="1">
            <p:extLst>
              <p:ext uri="{1162E1C5-73C7-4A58-AE30-91384D911F3F}">
                <p184:classification xmlns:p184="http://schemas.microsoft.com/office/powerpoint/2018/4/main" val="hdr"/>
              </p:ext>
            </p:extLst>
          </p:nvPr>
        </p:nvSpPr>
        <p:spPr>
          <a:xfrm>
            <a:off x="5893562" y="0"/>
            <a:ext cx="433388" cy="152400"/>
          </a:xfrm>
          <a:prstGeom prst="rect">
            <a:avLst/>
          </a:prstGeom>
        </p:spPr>
        <p:txBody>
          <a:bodyPr horzOverflow="overflow" lIns="0" tIns="0" rIns="0" bIns="0">
            <a:spAutoFit/>
          </a:bodyPr>
          <a:lstStyle/>
          <a:p>
            <a:pPr algn="l"/>
            <a:r>
              <a:rPr lang="en-US" sz="1000" dirty="0">
                <a:solidFill>
                  <a:srgbClr val="4A569E"/>
                </a:solidFill>
                <a:latin typeface="Calibri" panose="020F0502020204030204" pitchFamily="34" charset="0"/>
                <a:cs typeface="Calibri" panose="020F0502020204030204" pitchFamily="34" charset="0"/>
              </a:rPr>
              <a:t>Internal</a:t>
            </a:r>
          </a:p>
        </p:txBody>
      </p:sp>
    </p:spTree>
    <p:extLst>
      <p:ext uri="{BB962C8B-B14F-4D97-AF65-F5344CB8AC3E}">
        <p14:creationId xmlns:p14="http://schemas.microsoft.com/office/powerpoint/2010/main" val="883253381"/>
      </p:ext>
    </p:extLst>
  </p:cSld>
  <p:clrMap bg1="lt1" tx1="dk1" bg2="lt2" tx2="dk2" accent1="accent1" accent2="accent2" accent3="accent3" accent4="accent4" accent5="accent5" accent6="accent6" hlink="hlink" folHlink="folHlink"/>
  <p:sldLayoutIdLst>
    <p:sldLayoutId id="2147483740" r:id="rId1"/>
    <p:sldLayoutId id="2147483747" r:id="rId2"/>
    <p:sldLayoutId id="2147483777" r:id="rId3"/>
    <p:sldLayoutId id="2147483793" r:id="rId4"/>
    <p:sldLayoutId id="2147483794" r:id="rId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p:txStyles>
    <p:titleStyle>
      <a:lvl1pPr algn="l" defTabSz="914377" rtl="0" eaLnBrk="1" latinLnBrk="0" hangingPunct="1">
        <a:lnSpc>
          <a:spcPct val="90000"/>
        </a:lnSpc>
        <a:spcBef>
          <a:spcPct val="0"/>
        </a:spcBef>
        <a:buNone/>
        <a:defRPr lang="fr-FR" sz="2933" b="0" i="0" kern="1200" dirty="0">
          <a:solidFill>
            <a:schemeClr val="accent1"/>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377" rtl="0" eaLnBrk="1" latinLnBrk="0" hangingPunct="1">
        <a:lnSpc>
          <a:spcPct val="125000"/>
        </a:lnSpc>
        <a:spcBef>
          <a:spcPts val="0"/>
        </a:spcBef>
        <a:buFont typeface="Arial" panose="020B0604020202020204" pitchFamily="34" charset="0"/>
        <a:buNone/>
        <a:defRPr sz="1600"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302392" indent="-302392" algn="l" defTabSz="914377" rtl="0" eaLnBrk="1" latinLnBrk="0" hangingPunct="1">
        <a:lnSpc>
          <a:spcPct val="125000"/>
        </a:lnSpc>
        <a:spcBef>
          <a:spcPts val="0"/>
        </a:spcBef>
        <a:buClr>
          <a:schemeClr val="accent2"/>
        </a:buClr>
        <a:buFontTx/>
        <a:buBlip>
          <a:blip r:embed="rId7"/>
        </a:buBlip>
        <a:defRPr sz="1600"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609585" indent="-302392" algn="l" defTabSz="914377" rtl="0" eaLnBrk="1" latinLnBrk="0" hangingPunct="1">
        <a:lnSpc>
          <a:spcPct val="125000"/>
        </a:lnSpc>
        <a:spcBef>
          <a:spcPts val="0"/>
        </a:spcBef>
        <a:buFontTx/>
        <a:buBlip>
          <a:blip r:embed="rId7"/>
        </a:buBlip>
        <a:defRPr sz="1600"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911977" indent="-302392" algn="l" defTabSz="914377" rtl="0" eaLnBrk="1" latinLnBrk="0" hangingPunct="1">
        <a:lnSpc>
          <a:spcPct val="125000"/>
        </a:lnSpc>
        <a:spcBef>
          <a:spcPts val="0"/>
        </a:spcBef>
        <a:buFontTx/>
        <a:buBlip>
          <a:blip r:embed="rId7"/>
        </a:buBlip>
        <a:defRPr sz="1600"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0" indent="0" algn="l" defTabSz="914377" rtl="0" eaLnBrk="1" latinLnBrk="0" hangingPunct="1">
        <a:lnSpc>
          <a:spcPct val="125000"/>
        </a:lnSpc>
        <a:spcBef>
          <a:spcPts val="0"/>
        </a:spcBef>
        <a:buFont typeface="Arial" panose="020B0604020202020204" pitchFamily="34" charset="0"/>
        <a:buNone/>
        <a:defRPr sz="1600" b="1" i="0" kern="1200">
          <a:solidFill>
            <a:schemeClr val="accent1"/>
          </a:solidFill>
          <a:latin typeface="+mj-lt"/>
          <a:ea typeface="Verdana" panose="020B0604030504040204" pitchFamily="34" charset="0"/>
          <a:cs typeface="Georgia" panose="02040502050405020303" pitchFamily="18" charset="0"/>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41600" y="710401"/>
            <a:ext cx="11313600" cy="748247"/>
          </a:xfrm>
          <a:prstGeom prst="rect">
            <a:avLst/>
          </a:prstGeom>
        </p:spPr>
        <p:txBody>
          <a:bodyPr vert="horz" lIns="0" tIns="0" rIns="0" bIns="0" rtlCol="0" anchor="t">
            <a:normAutofit/>
          </a:bodyPr>
          <a:lstStyle/>
          <a:p>
            <a:endParaRPr lang="en-US" noProof="0"/>
          </a:p>
        </p:txBody>
      </p:sp>
      <p:sp>
        <p:nvSpPr>
          <p:cNvPr id="3" name="Text Placeholder 2"/>
          <p:cNvSpPr>
            <a:spLocks noGrp="1"/>
          </p:cNvSpPr>
          <p:nvPr>
            <p:ph type="body" idx="1"/>
          </p:nvPr>
        </p:nvSpPr>
        <p:spPr>
          <a:xfrm>
            <a:off x="441600" y="1944000"/>
            <a:ext cx="11304000" cy="4296000"/>
          </a:xfrm>
          <a:prstGeom prst="rect">
            <a:avLst/>
          </a:prstGeom>
        </p:spPr>
        <p:txBody>
          <a:bodyPr vert="horz" lIns="0" tIns="0" rIns="0" bIns="0" rtlCol="0">
            <a:noAutofit/>
          </a:body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p:cNvSpPr>
            <a:spLocks noGrp="1"/>
          </p:cNvSpPr>
          <p:nvPr>
            <p:ph type="ftr" sz="quarter" idx="3"/>
          </p:nvPr>
        </p:nvSpPr>
        <p:spPr>
          <a:xfrm>
            <a:off x="2866442" y="6479322"/>
            <a:ext cx="6459117" cy="170333"/>
          </a:xfrm>
          <a:prstGeom prst="rect">
            <a:avLst/>
          </a:prstGeom>
        </p:spPr>
        <p:txBody>
          <a:bodyPr vert="horz" lIns="0" tIns="0" rIns="0" bIns="0" rtlCol="0" anchor="ctr"/>
          <a:lstStyle>
            <a:lvl1pPr algn="ctr">
              <a:defRPr sz="80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noProof="0"/>
              <a:t>1</a:t>
            </a:r>
            <a:endParaRPr lang="en-US" noProof="0" dirty="0"/>
          </a:p>
        </p:txBody>
      </p:sp>
      <p:sp>
        <p:nvSpPr>
          <p:cNvPr id="29" name="Espace réservé de la date 28">
            <a:extLst>
              <a:ext uri="{FF2B5EF4-FFF2-40B4-BE49-F238E27FC236}">
                <a16:creationId xmlns:a16="http://schemas.microsoft.com/office/drawing/2014/main" id="{B6D8E440-8C31-4584-85CD-3DE2B7815CCC}"/>
              </a:ext>
            </a:extLst>
          </p:cNvPr>
          <p:cNvSpPr>
            <a:spLocks noGrp="1"/>
          </p:cNvSpPr>
          <p:nvPr userDrawn="1">
            <p:ph type="dt" sz="half" idx="2"/>
          </p:nvPr>
        </p:nvSpPr>
        <p:spPr>
          <a:xfrm>
            <a:off x="4724400" y="6106773"/>
            <a:ext cx="2743200" cy="366183"/>
          </a:xfrm>
          <a:prstGeom prst="rect">
            <a:avLst/>
          </a:prstGeom>
        </p:spPr>
        <p:txBody>
          <a:bodyPr vert="horz" lIns="91440" tIns="45720" rIns="91440" bIns="45720" rtlCol="0" anchor="ctr"/>
          <a:lstStyle>
            <a:lvl1pPr algn="ctr">
              <a:defRPr sz="1467" b="0" i="0" spc="27"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altLang="zh-CN" noProof="0"/>
              <a:t>28 . Mar . 2025</a:t>
            </a:r>
            <a:endParaRPr lang="en-US" noProof="0" dirty="0"/>
          </a:p>
        </p:txBody>
      </p:sp>
      <p:sp>
        <p:nvSpPr>
          <p:cNvPr id="6" name="Slide Number Placeholder 5"/>
          <p:cNvSpPr>
            <a:spLocks noGrp="1"/>
          </p:cNvSpPr>
          <p:nvPr userDrawn="1">
            <p:ph type="sldNum" sz="quarter" idx="4"/>
          </p:nvPr>
        </p:nvSpPr>
        <p:spPr>
          <a:xfrm>
            <a:off x="11114968" y="6427327"/>
            <a:ext cx="635000" cy="274324"/>
          </a:xfrm>
          <a:prstGeom prst="rect">
            <a:avLst/>
          </a:prstGeom>
        </p:spPr>
        <p:txBody>
          <a:bodyPr vert="horz" lIns="0" tIns="0" rIns="0" bIns="0" rtlCol="0" anchor="ctr"/>
          <a:lstStyle>
            <a:lvl1pPr algn="r">
              <a:defRPr sz="12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6B54B0F7-55DD-40D6-B7F4-70B586885C0B}" type="slidenum">
              <a:rPr lang="en-US" noProof="0" smtClean="0"/>
              <a:pPr/>
              <a:t>‹#›</a:t>
            </a:fld>
            <a:endParaRPr lang="en-US" noProof="0" dirty="0"/>
          </a:p>
        </p:txBody>
      </p:sp>
      <p:sp>
        <p:nvSpPr>
          <p:cNvPr id="17" name="Forme libre : forme 9">
            <a:extLst>
              <a:ext uri="{FF2B5EF4-FFF2-40B4-BE49-F238E27FC236}">
                <a16:creationId xmlns:a16="http://schemas.microsoft.com/office/drawing/2014/main" id="{A881F5C4-317B-425E-B915-8F11F339271F}"/>
              </a:ext>
            </a:extLst>
          </p:cNvPr>
          <p:cNvSpPr>
            <a:spLocks noChangeAspect="1"/>
          </p:cNvSpPr>
          <p:nvPr userDrawn="1"/>
        </p:nvSpPr>
        <p:spPr>
          <a:xfrm>
            <a:off x="441599" y="6330316"/>
            <a:ext cx="1073008" cy="273600"/>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en-US" sz="2400" noProof="0" dirty="0"/>
          </a:p>
        </p:txBody>
      </p:sp>
      <p:grpSp>
        <p:nvGrpSpPr>
          <p:cNvPr id="10" name="Graphique 7">
            <a:extLst>
              <a:ext uri="{FF2B5EF4-FFF2-40B4-BE49-F238E27FC236}">
                <a16:creationId xmlns:a16="http://schemas.microsoft.com/office/drawing/2014/main" id="{6A66B5A4-BE29-4194-A788-255CA3752BC0}"/>
              </a:ext>
            </a:extLst>
          </p:cNvPr>
          <p:cNvGrpSpPr>
            <a:grpSpLocks noChangeAspect="1"/>
          </p:cNvGrpSpPr>
          <p:nvPr userDrawn="1"/>
        </p:nvGrpSpPr>
        <p:grpSpPr>
          <a:xfrm>
            <a:off x="442166" y="6329527"/>
            <a:ext cx="1071853" cy="275084"/>
            <a:chOff x="4768103" y="-471733"/>
            <a:chExt cx="744723" cy="191124"/>
          </a:xfrm>
          <a:solidFill>
            <a:srgbClr val="FFFFFF"/>
          </a:solidFill>
        </p:grpSpPr>
        <p:sp>
          <p:nvSpPr>
            <p:cNvPr id="13" name="Forme libre : forme 9">
              <a:extLst>
                <a:ext uri="{FF2B5EF4-FFF2-40B4-BE49-F238E27FC236}">
                  <a16:creationId xmlns:a16="http://schemas.microsoft.com/office/drawing/2014/main" id="{A7D23DBC-0CE7-4B8C-AB18-B9D29B71215B}"/>
                </a:ext>
              </a:extLst>
            </p:cNvPr>
            <p:cNvSpPr/>
            <p:nvPr userDrawn="1"/>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fr-FR" sz="2400" dirty="0"/>
            </a:p>
          </p:txBody>
        </p:sp>
        <p:sp>
          <p:nvSpPr>
            <p:cNvPr id="14" name="Forme libre : forme 10">
              <a:extLst>
                <a:ext uri="{FF2B5EF4-FFF2-40B4-BE49-F238E27FC236}">
                  <a16:creationId xmlns:a16="http://schemas.microsoft.com/office/drawing/2014/main" id="{A40BE689-3FD6-4CA1-BF9A-644A538FE9FF}"/>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fr-FR" sz="2400" dirty="0">
                <a:solidFill>
                  <a:schemeClr val="accent2"/>
                </a:solidFill>
              </a:endParaRPr>
            </a:p>
          </p:txBody>
        </p:sp>
        <p:sp>
          <p:nvSpPr>
            <p:cNvPr id="15" name="Forme libre : forme 11">
              <a:extLst>
                <a:ext uri="{FF2B5EF4-FFF2-40B4-BE49-F238E27FC236}">
                  <a16:creationId xmlns:a16="http://schemas.microsoft.com/office/drawing/2014/main" id="{A9D1E70E-B241-44DA-B07E-44985CED13F1}"/>
                </a:ext>
              </a:extLst>
            </p:cNvPr>
            <p:cNvSpPr/>
            <p:nvPr userDrawn="1"/>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fr-FR" sz="2400" dirty="0"/>
            </a:p>
          </p:txBody>
        </p:sp>
      </p:grpSp>
      <p:sp>
        <p:nvSpPr>
          <p:cNvPr id="7" name="TextBox 6">
            <a:extLst>
              <a:ext uri="{FF2B5EF4-FFF2-40B4-BE49-F238E27FC236}">
                <a16:creationId xmlns:a16="http://schemas.microsoft.com/office/drawing/2014/main" id="{2159DCEB-46DC-AB7E-F38F-6D02694009D0}"/>
              </a:ext>
            </a:extLst>
          </p:cNvPr>
          <p:cNvSpPr txBox="1"/>
          <p:nvPr userDrawn="1">
            <p:extLst>
              <p:ext uri="{1162E1C5-73C7-4A58-AE30-91384D911F3F}">
                <p184:classification xmlns:p184="http://schemas.microsoft.com/office/powerpoint/2018/4/main" val="hdr"/>
              </p:ext>
            </p:extLst>
          </p:nvPr>
        </p:nvSpPr>
        <p:spPr>
          <a:xfrm>
            <a:off x="5826083" y="1"/>
            <a:ext cx="577851" cy="205121"/>
          </a:xfrm>
          <a:prstGeom prst="rect">
            <a:avLst/>
          </a:prstGeom>
        </p:spPr>
        <p:txBody>
          <a:bodyPr horzOverflow="overflow" lIns="0" tIns="0" rIns="0" bIns="0">
            <a:spAutoFit/>
          </a:bodyPr>
          <a:lstStyle/>
          <a:p>
            <a:pPr algn="l"/>
            <a:r>
              <a:rPr lang="en-US" sz="1333" dirty="0">
                <a:solidFill>
                  <a:srgbClr val="4A569E"/>
                </a:solidFill>
                <a:latin typeface="Calibri" panose="020F0502020204030204" pitchFamily="34" charset="0"/>
                <a:cs typeface="Calibri" panose="020F0502020204030204" pitchFamily="34" charset="0"/>
              </a:rPr>
              <a:t>Internal</a:t>
            </a:r>
          </a:p>
        </p:txBody>
      </p:sp>
    </p:spTree>
    <p:extLst>
      <p:ext uri="{BB962C8B-B14F-4D97-AF65-F5344CB8AC3E}">
        <p14:creationId xmlns:p14="http://schemas.microsoft.com/office/powerpoint/2010/main" val="3316917029"/>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809" r:id="rId14"/>
    <p:sldLayoutId id="2147483810" r:id="rId15"/>
    <p:sldLayoutId id="2147483811" r:id="rId16"/>
    <p:sldLayoutId id="2147483812" r:id="rId17"/>
    <p:sldLayoutId id="2147483813" r:id="rId18"/>
    <p:sldLayoutId id="2147483814" r:id="rId19"/>
    <p:sldLayoutId id="2147483815" r:id="rId20"/>
    <p:sldLayoutId id="2147483816" r:id="rId21"/>
    <p:sldLayoutId id="2147483817" r:id="rId22"/>
    <p:sldLayoutId id="2147483818" r:id="rId23"/>
    <p:sldLayoutId id="2147483819" r:id="rId24"/>
    <p:sldLayoutId id="2147483820"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p:txStyles>
    <p:titleStyle>
      <a:lvl1pPr algn="l" defTabSz="914377" rtl="0" eaLnBrk="1" latinLnBrk="0" hangingPunct="1">
        <a:lnSpc>
          <a:spcPct val="90000"/>
        </a:lnSpc>
        <a:spcBef>
          <a:spcPct val="0"/>
        </a:spcBef>
        <a:buNone/>
        <a:defRPr lang="fr-FR" sz="2933" b="0" i="0" kern="1200" dirty="0">
          <a:solidFill>
            <a:schemeClr val="accent1"/>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377" rtl="0" eaLnBrk="1" latinLnBrk="0" hangingPunct="1">
        <a:lnSpc>
          <a:spcPct val="125000"/>
        </a:lnSpc>
        <a:spcBef>
          <a:spcPts val="0"/>
        </a:spcBef>
        <a:buFont typeface="Arial" panose="020B0604020202020204" pitchFamily="34" charset="0"/>
        <a:buNone/>
        <a:defRPr sz="1333"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302392" indent="-302392" algn="l" defTabSz="914377" rtl="0" eaLnBrk="1" latinLnBrk="0" hangingPunct="1">
        <a:lnSpc>
          <a:spcPct val="125000"/>
        </a:lnSpc>
        <a:spcBef>
          <a:spcPts val="0"/>
        </a:spcBef>
        <a:buClr>
          <a:schemeClr val="accent2"/>
        </a:buClr>
        <a:buFontTx/>
        <a:buBlip>
          <a:blip r:embed="rId27"/>
        </a:buBlip>
        <a:defRPr sz="1333"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609585" indent="-302392" algn="l" defTabSz="914377" rtl="0" eaLnBrk="1" latinLnBrk="0" hangingPunct="1">
        <a:lnSpc>
          <a:spcPct val="125000"/>
        </a:lnSpc>
        <a:spcBef>
          <a:spcPts val="0"/>
        </a:spcBef>
        <a:buFontTx/>
        <a:buBlip>
          <a:blip r:embed="rId27"/>
        </a:buBlip>
        <a:defRPr sz="1333"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911977" indent="-302392" algn="l" defTabSz="914377" rtl="0" eaLnBrk="1" latinLnBrk="0" hangingPunct="1">
        <a:lnSpc>
          <a:spcPct val="125000"/>
        </a:lnSpc>
        <a:spcBef>
          <a:spcPts val="0"/>
        </a:spcBef>
        <a:buFontTx/>
        <a:buBlip>
          <a:blip r:embed="rId27"/>
        </a:buBlip>
        <a:defRPr sz="1333"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0" indent="0" algn="l" defTabSz="914377" rtl="0" eaLnBrk="1" latinLnBrk="0" hangingPunct="1">
        <a:lnSpc>
          <a:spcPct val="125000"/>
        </a:lnSpc>
        <a:spcBef>
          <a:spcPts val="0"/>
        </a:spcBef>
        <a:buFont typeface="Arial" panose="020B0604020202020204" pitchFamily="34" charset="0"/>
        <a:buNone/>
        <a:defRPr sz="1333" b="1" i="0" kern="1200">
          <a:solidFill>
            <a:schemeClr val="accent1"/>
          </a:solidFill>
          <a:latin typeface="+mj-lt"/>
          <a:ea typeface="Verdana" panose="020B0604030504040204" pitchFamily="34" charset="0"/>
          <a:cs typeface="Georgia" panose="02040502050405020303" pitchFamily="18" charset="0"/>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41600" y="710401"/>
            <a:ext cx="11313600" cy="748247"/>
          </a:xfrm>
          <a:prstGeom prst="rect">
            <a:avLst/>
          </a:prstGeom>
        </p:spPr>
        <p:txBody>
          <a:bodyPr vert="horz" lIns="0" tIns="0" rIns="0" bIns="0" rtlCol="0" anchor="t">
            <a:normAutofit/>
          </a:bodyPr>
          <a:lstStyle/>
          <a:p>
            <a:endParaRPr lang="en-US" noProof="0"/>
          </a:p>
        </p:txBody>
      </p:sp>
      <p:sp>
        <p:nvSpPr>
          <p:cNvPr id="3" name="Text Placeholder 2"/>
          <p:cNvSpPr>
            <a:spLocks noGrp="1"/>
          </p:cNvSpPr>
          <p:nvPr>
            <p:ph type="body" idx="1"/>
          </p:nvPr>
        </p:nvSpPr>
        <p:spPr>
          <a:xfrm>
            <a:off x="441600" y="1944000"/>
            <a:ext cx="11304000" cy="4296000"/>
          </a:xfrm>
          <a:prstGeom prst="rect">
            <a:avLst/>
          </a:prstGeom>
        </p:spPr>
        <p:txBody>
          <a:bodyPr vert="horz" lIns="0" tIns="0" rIns="0" bIns="0" rtlCol="0">
            <a:noAutofit/>
          </a:body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p:cNvSpPr>
            <a:spLocks noGrp="1"/>
          </p:cNvSpPr>
          <p:nvPr>
            <p:ph type="ftr" sz="quarter" idx="3"/>
          </p:nvPr>
        </p:nvSpPr>
        <p:spPr>
          <a:xfrm>
            <a:off x="2866442" y="6479322"/>
            <a:ext cx="6459117" cy="170333"/>
          </a:xfrm>
          <a:prstGeom prst="rect">
            <a:avLst/>
          </a:prstGeom>
        </p:spPr>
        <p:txBody>
          <a:bodyPr vert="horz" lIns="0" tIns="0" rIns="0" bIns="0" rtlCol="0" anchor="ctr"/>
          <a:lstStyle>
            <a:lvl1pPr algn="ctr">
              <a:defRPr sz="800" b="0" i="0" cap="all"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noProof="0"/>
              <a:t>1</a:t>
            </a:r>
            <a:endParaRPr lang="en-US" noProof="0" dirty="0"/>
          </a:p>
        </p:txBody>
      </p:sp>
      <p:sp>
        <p:nvSpPr>
          <p:cNvPr id="29" name="Espace réservé de la date 28">
            <a:extLst>
              <a:ext uri="{FF2B5EF4-FFF2-40B4-BE49-F238E27FC236}">
                <a16:creationId xmlns:a16="http://schemas.microsoft.com/office/drawing/2014/main" id="{B6D8E440-8C31-4584-85CD-3DE2B7815CCC}"/>
              </a:ext>
            </a:extLst>
          </p:cNvPr>
          <p:cNvSpPr>
            <a:spLocks noGrp="1"/>
          </p:cNvSpPr>
          <p:nvPr userDrawn="1">
            <p:ph type="dt" sz="half" idx="2"/>
          </p:nvPr>
        </p:nvSpPr>
        <p:spPr>
          <a:xfrm>
            <a:off x="4724400" y="6106773"/>
            <a:ext cx="2743200" cy="366183"/>
          </a:xfrm>
          <a:prstGeom prst="rect">
            <a:avLst/>
          </a:prstGeom>
        </p:spPr>
        <p:txBody>
          <a:bodyPr vert="horz" lIns="91440" tIns="45720" rIns="91440" bIns="45720" rtlCol="0" anchor="ctr"/>
          <a:lstStyle>
            <a:lvl1pPr algn="ctr">
              <a:defRPr sz="1467" b="0" i="0" spc="27" baseline="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r>
              <a:rPr lang="en-US" altLang="zh-CN" noProof="0"/>
              <a:t>28 . Mar . 2025</a:t>
            </a:r>
            <a:endParaRPr lang="en-US" noProof="0" dirty="0"/>
          </a:p>
        </p:txBody>
      </p:sp>
      <p:sp>
        <p:nvSpPr>
          <p:cNvPr id="6" name="Slide Number Placeholder 5"/>
          <p:cNvSpPr>
            <a:spLocks noGrp="1"/>
          </p:cNvSpPr>
          <p:nvPr userDrawn="1">
            <p:ph type="sldNum" sz="quarter" idx="4"/>
          </p:nvPr>
        </p:nvSpPr>
        <p:spPr>
          <a:xfrm>
            <a:off x="11114968" y="6427327"/>
            <a:ext cx="635000" cy="274324"/>
          </a:xfrm>
          <a:prstGeom prst="rect">
            <a:avLst/>
          </a:prstGeom>
        </p:spPr>
        <p:txBody>
          <a:bodyPr vert="horz" lIns="0" tIns="0" rIns="0" bIns="0" rtlCol="0" anchor="ctr"/>
          <a:lstStyle>
            <a:lvl1pPr algn="r">
              <a:defRPr sz="1200" b="0" i="0">
                <a:solidFill>
                  <a:schemeClr val="tx1"/>
                </a:solidFill>
                <a:latin typeface="Verdana" panose="020B0604030504040204" pitchFamily="34" charset="0"/>
                <a:ea typeface="Verdana" panose="020B0604030504040204" pitchFamily="34" charset="0"/>
                <a:cs typeface="Verdana" panose="020B0604030504040204" pitchFamily="34" charset="0"/>
              </a:defRPr>
            </a:lvl1pPr>
          </a:lstStyle>
          <a:p>
            <a:fld id="{6B54B0F7-55DD-40D6-B7F4-70B586885C0B}" type="slidenum">
              <a:rPr lang="en-US" noProof="0" smtClean="0"/>
              <a:pPr/>
              <a:t>‹#›</a:t>
            </a:fld>
            <a:endParaRPr lang="en-US" noProof="0" dirty="0"/>
          </a:p>
        </p:txBody>
      </p:sp>
      <p:sp>
        <p:nvSpPr>
          <p:cNvPr id="17" name="Forme libre : forme 9">
            <a:extLst>
              <a:ext uri="{FF2B5EF4-FFF2-40B4-BE49-F238E27FC236}">
                <a16:creationId xmlns:a16="http://schemas.microsoft.com/office/drawing/2014/main" id="{A881F5C4-317B-425E-B915-8F11F339271F}"/>
              </a:ext>
            </a:extLst>
          </p:cNvPr>
          <p:cNvSpPr>
            <a:spLocks noChangeAspect="1"/>
          </p:cNvSpPr>
          <p:nvPr userDrawn="1"/>
        </p:nvSpPr>
        <p:spPr>
          <a:xfrm>
            <a:off x="441599" y="6330316"/>
            <a:ext cx="1073008" cy="273600"/>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en-US" sz="2400" noProof="0" dirty="0"/>
          </a:p>
        </p:txBody>
      </p:sp>
      <p:grpSp>
        <p:nvGrpSpPr>
          <p:cNvPr id="10" name="Graphique 7">
            <a:extLst>
              <a:ext uri="{FF2B5EF4-FFF2-40B4-BE49-F238E27FC236}">
                <a16:creationId xmlns:a16="http://schemas.microsoft.com/office/drawing/2014/main" id="{6A66B5A4-BE29-4194-A788-255CA3752BC0}"/>
              </a:ext>
            </a:extLst>
          </p:cNvPr>
          <p:cNvGrpSpPr>
            <a:grpSpLocks noChangeAspect="1"/>
          </p:cNvGrpSpPr>
          <p:nvPr userDrawn="1"/>
        </p:nvGrpSpPr>
        <p:grpSpPr>
          <a:xfrm>
            <a:off x="442166" y="6329527"/>
            <a:ext cx="1071853" cy="275084"/>
            <a:chOff x="4768103" y="-471733"/>
            <a:chExt cx="744723" cy="191124"/>
          </a:xfrm>
          <a:solidFill>
            <a:srgbClr val="FFFFFF"/>
          </a:solidFill>
        </p:grpSpPr>
        <p:sp>
          <p:nvSpPr>
            <p:cNvPr id="13" name="Forme libre : forme 9">
              <a:extLst>
                <a:ext uri="{FF2B5EF4-FFF2-40B4-BE49-F238E27FC236}">
                  <a16:creationId xmlns:a16="http://schemas.microsoft.com/office/drawing/2014/main" id="{A7D23DBC-0CE7-4B8C-AB18-B9D29B71215B}"/>
                </a:ext>
              </a:extLst>
            </p:cNvPr>
            <p:cNvSpPr/>
            <p:nvPr userDrawn="1"/>
          </p:nvSpPr>
          <p:spPr>
            <a:xfrm>
              <a:off x="4770087" y="-471716"/>
              <a:ext cx="740699" cy="191096"/>
            </a:xfrm>
            <a:custGeom>
              <a:avLst/>
              <a:gdLst>
                <a:gd name="connsiteX0" fmla="*/ 689325 w 740699"/>
                <a:gd name="connsiteY0" fmla="*/ 7347 h 191096"/>
                <a:gd name="connsiteX1" fmla="*/ 688790 w 740699"/>
                <a:gd name="connsiteY1" fmla="*/ 10847 h 191096"/>
                <a:gd name="connsiteX2" fmla="*/ 686092 w 740699"/>
                <a:gd name="connsiteY2" fmla="*/ 24840 h 191096"/>
                <a:gd name="connsiteX3" fmla="*/ 680980 w 740699"/>
                <a:gd name="connsiteY3" fmla="*/ 29953 h 191096"/>
                <a:gd name="connsiteX4" fmla="*/ 667797 w 740699"/>
                <a:gd name="connsiteY4" fmla="*/ 28608 h 191096"/>
                <a:gd name="connsiteX5" fmla="*/ 646528 w 740699"/>
                <a:gd name="connsiteY5" fmla="*/ 50946 h 191096"/>
                <a:gd name="connsiteX6" fmla="*/ 646528 w 740699"/>
                <a:gd name="connsiteY6" fmla="*/ 53911 h 191096"/>
                <a:gd name="connsiteX7" fmla="*/ 680712 w 740699"/>
                <a:gd name="connsiteY7" fmla="*/ 53911 h 191096"/>
                <a:gd name="connsiteX8" fmla="*/ 686092 w 740699"/>
                <a:gd name="connsiteY8" fmla="*/ 59559 h 191096"/>
                <a:gd name="connsiteX9" fmla="*/ 686092 w 740699"/>
                <a:gd name="connsiteY9" fmla="*/ 78130 h 191096"/>
                <a:gd name="connsiteX10" fmla="*/ 680712 w 740699"/>
                <a:gd name="connsiteY10" fmla="*/ 83518 h 191096"/>
                <a:gd name="connsiteX11" fmla="*/ 646528 w 740699"/>
                <a:gd name="connsiteY11" fmla="*/ 83518 h 191096"/>
                <a:gd name="connsiteX12" fmla="*/ 646528 w 740699"/>
                <a:gd name="connsiteY12" fmla="*/ 183097 h 191096"/>
                <a:gd name="connsiteX13" fmla="*/ 641148 w 740699"/>
                <a:gd name="connsiteY13" fmla="*/ 188485 h 191096"/>
                <a:gd name="connsiteX14" fmla="*/ 617197 w 740699"/>
                <a:gd name="connsiteY14" fmla="*/ 188485 h 191096"/>
                <a:gd name="connsiteX15" fmla="*/ 611809 w 740699"/>
                <a:gd name="connsiteY15" fmla="*/ 183097 h 191096"/>
                <a:gd name="connsiteX16" fmla="*/ 611809 w 740699"/>
                <a:gd name="connsiteY16" fmla="*/ 56602 h 191096"/>
                <a:gd name="connsiteX17" fmla="*/ 666987 w 740699"/>
                <a:gd name="connsiteY17" fmla="*/ 79 h 191096"/>
                <a:gd name="connsiteX18" fmla="*/ 683945 w 740699"/>
                <a:gd name="connsiteY18" fmla="*/ 1966 h 191096"/>
                <a:gd name="connsiteX19" fmla="*/ 689325 w 740699"/>
                <a:gd name="connsiteY19" fmla="*/ 7347 h 191096"/>
                <a:gd name="connsiteX20" fmla="*/ 741003 w 740699"/>
                <a:gd name="connsiteY20" fmla="*/ 59292 h 191096"/>
                <a:gd name="connsiteX21" fmla="*/ 741003 w 740699"/>
                <a:gd name="connsiteY21" fmla="*/ 183097 h 191096"/>
                <a:gd name="connsiteX22" fmla="*/ 735615 w 740699"/>
                <a:gd name="connsiteY22" fmla="*/ 188485 h 191096"/>
                <a:gd name="connsiteX23" fmla="*/ 711396 w 740699"/>
                <a:gd name="connsiteY23" fmla="*/ 188485 h 191096"/>
                <a:gd name="connsiteX24" fmla="*/ 706008 w 740699"/>
                <a:gd name="connsiteY24" fmla="*/ 183097 h 191096"/>
                <a:gd name="connsiteX25" fmla="*/ 706008 w 740699"/>
                <a:gd name="connsiteY25" fmla="*/ 59292 h 191096"/>
                <a:gd name="connsiteX26" fmla="*/ 711396 w 740699"/>
                <a:gd name="connsiteY26" fmla="*/ 53911 h 191096"/>
                <a:gd name="connsiteX27" fmla="*/ 735615 w 740699"/>
                <a:gd name="connsiteY27" fmla="*/ 53911 h 191096"/>
                <a:gd name="connsiteX28" fmla="*/ 741003 w 740699"/>
                <a:gd name="connsiteY28" fmla="*/ 59292 h 191096"/>
                <a:gd name="connsiteX29" fmla="*/ 518954 w 740699"/>
                <a:gd name="connsiteY29" fmla="*/ 158879 h 191096"/>
                <a:gd name="connsiteX30" fmla="*/ 485847 w 740699"/>
                <a:gd name="connsiteY30" fmla="*/ 121195 h 191096"/>
                <a:gd name="connsiteX31" fmla="*/ 517074 w 740699"/>
                <a:gd name="connsiteY31" fmla="*/ 83518 h 191096"/>
                <a:gd name="connsiteX32" fmla="*/ 550173 w 740699"/>
                <a:gd name="connsiteY32" fmla="*/ 121195 h 191096"/>
                <a:gd name="connsiteX33" fmla="*/ 518954 w 740699"/>
                <a:gd name="connsiteY33" fmla="*/ 158879 h 191096"/>
                <a:gd name="connsiteX34" fmla="*/ 517074 w 740699"/>
                <a:gd name="connsiteY34" fmla="*/ 51221 h 191096"/>
                <a:gd name="connsiteX35" fmla="*/ 450317 w 740699"/>
                <a:gd name="connsiteY35" fmla="*/ 121195 h 191096"/>
                <a:gd name="connsiteX36" fmla="*/ 518954 w 740699"/>
                <a:gd name="connsiteY36" fmla="*/ 191176 h 191096"/>
                <a:gd name="connsiteX37" fmla="*/ 585702 w 740699"/>
                <a:gd name="connsiteY37" fmla="*/ 121195 h 191096"/>
                <a:gd name="connsiteX38" fmla="*/ 517074 w 740699"/>
                <a:gd name="connsiteY38" fmla="*/ 51221 h 191096"/>
                <a:gd name="connsiteX39" fmla="*/ 424486 w 740699"/>
                <a:gd name="connsiteY39" fmla="*/ 101813 h 191096"/>
                <a:gd name="connsiteX40" fmla="*/ 424486 w 740699"/>
                <a:gd name="connsiteY40" fmla="*/ 183097 h 191096"/>
                <a:gd name="connsiteX41" fmla="*/ 419098 w 740699"/>
                <a:gd name="connsiteY41" fmla="*/ 188485 h 191096"/>
                <a:gd name="connsiteX42" fmla="*/ 394880 w 740699"/>
                <a:gd name="connsiteY42" fmla="*/ 188485 h 191096"/>
                <a:gd name="connsiteX43" fmla="*/ 389492 w 740699"/>
                <a:gd name="connsiteY43" fmla="*/ 183097 h 191096"/>
                <a:gd name="connsiteX44" fmla="*/ 389492 w 740699"/>
                <a:gd name="connsiteY44" fmla="*/ 106391 h 191096"/>
                <a:gd name="connsiteX45" fmla="*/ 363385 w 740699"/>
                <a:gd name="connsiteY45" fmla="*/ 83518 h 191096"/>
                <a:gd name="connsiteX46" fmla="*/ 343469 w 740699"/>
                <a:gd name="connsiteY46" fmla="*/ 85665 h 191096"/>
                <a:gd name="connsiteX47" fmla="*/ 337012 w 740699"/>
                <a:gd name="connsiteY47" fmla="*/ 92666 h 191096"/>
                <a:gd name="connsiteX48" fmla="*/ 337012 w 740699"/>
                <a:gd name="connsiteY48" fmla="*/ 183097 h 191096"/>
                <a:gd name="connsiteX49" fmla="*/ 331624 w 740699"/>
                <a:gd name="connsiteY49" fmla="*/ 188485 h 191096"/>
                <a:gd name="connsiteX50" fmla="*/ 307405 w 740699"/>
                <a:gd name="connsiteY50" fmla="*/ 188485 h 191096"/>
                <a:gd name="connsiteX51" fmla="*/ 302017 w 740699"/>
                <a:gd name="connsiteY51" fmla="*/ 183097 h 191096"/>
                <a:gd name="connsiteX52" fmla="*/ 302017 w 740699"/>
                <a:gd name="connsiteY52" fmla="*/ 71672 h 191096"/>
                <a:gd name="connsiteX53" fmla="*/ 308750 w 740699"/>
                <a:gd name="connsiteY53" fmla="*/ 60904 h 191096"/>
                <a:gd name="connsiteX54" fmla="*/ 362850 w 740699"/>
                <a:gd name="connsiteY54" fmla="*/ 51221 h 191096"/>
                <a:gd name="connsiteX55" fmla="*/ 424486 w 740699"/>
                <a:gd name="connsiteY55" fmla="*/ 101813 h 191096"/>
                <a:gd name="connsiteX56" fmla="*/ 122497 w 740699"/>
                <a:gd name="connsiteY56" fmla="*/ 167759 h 191096"/>
                <a:gd name="connsiteX57" fmla="*/ 120342 w 740699"/>
                <a:gd name="connsiteY57" fmla="*/ 183097 h 191096"/>
                <a:gd name="connsiteX58" fmla="*/ 113350 w 740699"/>
                <a:gd name="connsiteY58" fmla="*/ 188485 h 191096"/>
                <a:gd name="connsiteX59" fmla="*/ 89123 w 740699"/>
                <a:gd name="connsiteY59" fmla="*/ 188485 h 191096"/>
                <a:gd name="connsiteX60" fmla="*/ 85088 w 740699"/>
                <a:gd name="connsiteY60" fmla="*/ 184718 h 191096"/>
                <a:gd name="connsiteX61" fmla="*/ 85356 w 740699"/>
                <a:gd name="connsiteY61" fmla="*/ 183097 h 191096"/>
                <a:gd name="connsiteX62" fmla="*/ 86968 w 740699"/>
                <a:gd name="connsiteY62" fmla="*/ 173140 h 191096"/>
                <a:gd name="connsiteX63" fmla="*/ 303 w 740699"/>
                <a:gd name="connsiteY63" fmla="*/ 98589 h 191096"/>
                <a:gd name="connsiteX64" fmla="*/ 59517 w 740699"/>
                <a:gd name="connsiteY64" fmla="*/ 50144 h 191096"/>
                <a:gd name="connsiteX65" fmla="*/ 115230 w 740699"/>
                <a:gd name="connsiteY65" fmla="*/ 64404 h 191096"/>
                <a:gd name="connsiteX66" fmla="*/ 118462 w 740699"/>
                <a:gd name="connsiteY66" fmla="*/ 69792 h 191096"/>
                <a:gd name="connsiteX67" fmla="*/ 117385 w 740699"/>
                <a:gd name="connsiteY67" fmla="*/ 74362 h 191096"/>
                <a:gd name="connsiteX68" fmla="*/ 109039 w 740699"/>
                <a:gd name="connsiteY68" fmla="*/ 92131 h 191096"/>
                <a:gd name="connsiteX69" fmla="*/ 103116 w 740699"/>
                <a:gd name="connsiteY69" fmla="*/ 95899 h 191096"/>
                <a:gd name="connsiteX70" fmla="*/ 99081 w 740699"/>
                <a:gd name="connsiteY70" fmla="*/ 94821 h 191096"/>
                <a:gd name="connsiteX71" fmla="*/ 58439 w 740699"/>
                <a:gd name="connsiteY71" fmla="*/ 82708 h 191096"/>
                <a:gd name="connsiteX72" fmla="*/ 35833 w 740699"/>
                <a:gd name="connsiteY72" fmla="*/ 96166 h 191096"/>
                <a:gd name="connsiteX73" fmla="*/ 122497 w 740699"/>
                <a:gd name="connsiteY73" fmla="*/ 167759 h 191096"/>
                <a:gd name="connsiteX74" fmla="*/ 234191 w 740699"/>
                <a:gd name="connsiteY74" fmla="*/ 149189 h 191096"/>
                <a:gd name="connsiteX75" fmla="*/ 227466 w 740699"/>
                <a:gd name="connsiteY75" fmla="*/ 156456 h 191096"/>
                <a:gd name="connsiteX76" fmla="*/ 209162 w 740699"/>
                <a:gd name="connsiteY76" fmla="*/ 158879 h 191096"/>
                <a:gd name="connsiteX77" fmla="*/ 175788 w 740699"/>
                <a:gd name="connsiteY77" fmla="*/ 121195 h 191096"/>
                <a:gd name="connsiteX78" fmla="*/ 209162 w 740699"/>
                <a:gd name="connsiteY78" fmla="*/ 83518 h 191096"/>
                <a:gd name="connsiteX79" fmla="*/ 227466 w 740699"/>
                <a:gd name="connsiteY79" fmla="*/ 85941 h 191096"/>
                <a:gd name="connsiteX80" fmla="*/ 234191 w 740699"/>
                <a:gd name="connsiteY80" fmla="*/ 93201 h 191096"/>
                <a:gd name="connsiteX81" fmla="*/ 234191 w 740699"/>
                <a:gd name="connsiteY81" fmla="*/ 149189 h 191096"/>
                <a:gd name="connsiteX82" fmla="*/ 262452 w 740699"/>
                <a:gd name="connsiteY82" fmla="*/ 61179 h 191096"/>
                <a:gd name="connsiteX83" fmla="*/ 209430 w 740699"/>
                <a:gd name="connsiteY83" fmla="*/ 51221 h 191096"/>
                <a:gd name="connsiteX84" fmla="*/ 140258 w 740699"/>
                <a:gd name="connsiteY84" fmla="*/ 121195 h 191096"/>
                <a:gd name="connsiteX85" fmla="*/ 208895 w 740699"/>
                <a:gd name="connsiteY85" fmla="*/ 191176 h 191096"/>
                <a:gd name="connsiteX86" fmla="*/ 262452 w 740699"/>
                <a:gd name="connsiteY86" fmla="*/ 180407 h 191096"/>
                <a:gd name="connsiteX87" fmla="*/ 269185 w 740699"/>
                <a:gd name="connsiteY87" fmla="*/ 169639 h 191096"/>
                <a:gd name="connsiteX88" fmla="*/ 269185 w 740699"/>
                <a:gd name="connsiteY88" fmla="*/ 71940 h 191096"/>
                <a:gd name="connsiteX89" fmla="*/ 262452 w 740699"/>
                <a:gd name="connsiteY89" fmla="*/ 61179 h 191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740699" h="191096">
                  <a:moveTo>
                    <a:pt x="689325" y="7347"/>
                  </a:moveTo>
                  <a:cubicBezTo>
                    <a:pt x="689325" y="8511"/>
                    <a:pt x="689026" y="9604"/>
                    <a:pt x="688790" y="10847"/>
                  </a:cubicBezTo>
                  <a:lnTo>
                    <a:pt x="686092" y="24840"/>
                  </a:lnTo>
                  <a:cubicBezTo>
                    <a:pt x="685558" y="28073"/>
                    <a:pt x="684213" y="29953"/>
                    <a:pt x="680980" y="29953"/>
                  </a:cubicBezTo>
                  <a:cubicBezTo>
                    <a:pt x="678974" y="29953"/>
                    <a:pt x="673177" y="28608"/>
                    <a:pt x="667797" y="28608"/>
                  </a:cubicBezTo>
                  <a:cubicBezTo>
                    <a:pt x="652993" y="28608"/>
                    <a:pt x="646528" y="36143"/>
                    <a:pt x="646528" y="50946"/>
                  </a:cubicBezTo>
                  <a:lnTo>
                    <a:pt x="646528" y="53911"/>
                  </a:lnTo>
                  <a:lnTo>
                    <a:pt x="680712" y="53911"/>
                  </a:lnTo>
                  <a:cubicBezTo>
                    <a:pt x="684213" y="53911"/>
                    <a:pt x="686092" y="56059"/>
                    <a:pt x="686092" y="59559"/>
                  </a:cubicBezTo>
                  <a:lnTo>
                    <a:pt x="686092" y="78130"/>
                  </a:lnTo>
                  <a:cubicBezTo>
                    <a:pt x="686092" y="81363"/>
                    <a:pt x="684213" y="83518"/>
                    <a:pt x="680712" y="83518"/>
                  </a:cubicBezTo>
                  <a:lnTo>
                    <a:pt x="646528" y="83518"/>
                  </a:lnTo>
                  <a:lnTo>
                    <a:pt x="646528" y="183097"/>
                  </a:lnTo>
                  <a:cubicBezTo>
                    <a:pt x="646528" y="186330"/>
                    <a:pt x="644380" y="188485"/>
                    <a:pt x="641148" y="188485"/>
                  </a:cubicBezTo>
                  <a:lnTo>
                    <a:pt x="617197" y="188485"/>
                  </a:lnTo>
                  <a:cubicBezTo>
                    <a:pt x="613964" y="188485"/>
                    <a:pt x="611809" y="186330"/>
                    <a:pt x="611809" y="183097"/>
                  </a:cubicBezTo>
                  <a:lnTo>
                    <a:pt x="611809" y="56602"/>
                  </a:lnTo>
                  <a:cubicBezTo>
                    <a:pt x="611809" y="17839"/>
                    <a:pt x="633612" y="79"/>
                    <a:pt x="666987" y="79"/>
                  </a:cubicBezTo>
                  <a:cubicBezTo>
                    <a:pt x="672729" y="79"/>
                    <a:pt x="678557" y="621"/>
                    <a:pt x="683945" y="1966"/>
                  </a:cubicBezTo>
                  <a:cubicBezTo>
                    <a:pt x="687713" y="2769"/>
                    <a:pt x="689325" y="4358"/>
                    <a:pt x="689325" y="7347"/>
                  </a:cubicBezTo>
                  <a:moveTo>
                    <a:pt x="741003" y="59292"/>
                  </a:moveTo>
                  <a:lnTo>
                    <a:pt x="741003" y="183097"/>
                  </a:lnTo>
                  <a:cubicBezTo>
                    <a:pt x="741003" y="186330"/>
                    <a:pt x="738848" y="188485"/>
                    <a:pt x="735615" y="188485"/>
                  </a:cubicBezTo>
                  <a:lnTo>
                    <a:pt x="711396" y="188485"/>
                  </a:lnTo>
                  <a:cubicBezTo>
                    <a:pt x="708164" y="188485"/>
                    <a:pt x="706008" y="186330"/>
                    <a:pt x="706008" y="183097"/>
                  </a:cubicBezTo>
                  <a:lnTo>
                    <a:pt x="706008" y="59292"/>
                  </a:lnTo>
                  <a:cubicBezTo>
                    <a:pt x="706008" y="56059"/>
                    <a:pt x="708164" y="53911"/>
                    <a:pt x="711396" y="53911"/>
                  </a:cubicBezTo>
                  <a:lnTo>
                    <a:pt x="735615" y="53911"/>
                  </a:lnTo>
                  <a:cubicBezTo>
                    <a:pt x="738848" y="53911"/>
                    <a:pt x="741003" y="56059"/>
                    <a:pt x="741003" y="59292"/>
                  </a:cubicBezTo>
                  <a:moveTo>
                    <a:pt x="518954" y="158879"/>
                  </a:moveTo>
                  <a:cubicBezTo>
                    <a:pt x="499038" y="158879"/>
                    <a:pt x="485847" y="145956"/>
                    <a:pt x="485847" y="121195"/>
                  </a:cubicBezTo>
                  <a:cubicBezTo>
                    <a:pt x="485847" y="96433"/>
                    <a:pt x="499038" y="83518"/>
                    <a:pt x="517074" y="83518"/>
                  </a:cubicBezTo>
                  <a:cubicBezTo>
                    <a:pt x="536990" y="83518"/>
                    <a:pt x="550173" y="96433"/>
                    <a:pt x="550173" y="121195"/>
                  </a:cubicBezTo>
                  <a:cubicBezTo>
                    <a:pt x="550173" y="145956"/>
                    <a:pt x="536990" y="158879"/>
                    <a:pt x="518954" y="158879"/>
                  </a:cubicBezTo>
                  <a:moveTo>
                    <a:pt x="517074" y="51221"/>
                  </a:moveTo>
                  <a:cubicBezTo>
                    <a:pt x="476699" y="51221"/>
                    <a:pt x="450317" y="80553"/>
                    <a:pt x="450317" y="121195"/>
                  </a:cubicBezTo>
                  <a:cubicBezTo>
                    <a:pt x="450317" y="161837"/>
                    <a:pt x="476699" y="191176"/>
                    <a:pt x="518954" y="191176"/>
                  </a:cubicBezTo>
                  <a:cubicBezTo>
                    <a:pt x="559328" y="191176"/>
                    <a:pt x="585702" y="161837"/>
                    <a:pt x="585702" y="121195"/>
                  </a:cubicBezTo>
                  <a:cubicBezTo>
                    <a:pt x="585702" y="80553"/>
                    <a:pt x="559328" y="51221"/>
                    <a:pt x="517074" y="51221"/>
                  </a:cubicBezTo>
                  <a:moveTo>
                    <a:pt x="424486" y="101813"/>
                  </a:moveTo>
                  <a:lnTo>
                    <a:pt x="424486" y="183097"/>
                  </a:lnTo>
                  <a:cubicBezTo>
                    <a:pt x="424486" y="186330"/>
                    <a:pt x="422331" y="188485"/>
                    <a:pt x="419098" y="188485"/>
                  </a:cubicBezTo>
                  <a:lnTo>
                    <a:pt x="394880" y="188485"/>
                  </a:lnTo>
                  <a:cubicBezTo>
                    <a:pt x="391647" y="188485"/>
                    <a:pt x="389492" y="186330"/>
                    <a:pt x="389492" y="183097"/>
                  </a:cubicBezTo>
                  <a:lnTo>
                    <a:pt x="389492" y="106391"/>
                  </a:lnTo>
                  <a:cubicBezTo>
                    <a:pt x="389492" y="90243"/>
                    <a:pt x="377921" y="83518"/>
                    <a:pt x="363385" y="83518"/>
                  </a:cubicBezTo>
                  <a:cubicBezTo>
                    <a:pt x="355040" y="83518"/>
                    <a:pt x="350470" y="84053"/>
                    <a:pt x="343469" y="85665"/>
                  </a:cubicBezTo>
                  <a:cubicBezTo>
                    <a:pt x="339159" y="86743"/>
                    <a:pt x="337012" y="88631"/>
                    <a:pt x="337012" y="92666"/>
                  </a:cubicBezTo>
                  <a:lnTo>
                    <a:pt x="337012" y="183097"/>
                  </a:lnTo>
                  <a:cubicBezTo>
                    <a:pt x="337012" y="186330"/>
                    <a:pt x="334856" y="188485"/>
                    <a:pt x="331624" y="188485"/>
                  </a:cubicBezTo>
                  <a:lnTo>
                    <a:pt x="307405" y="188485"/>
                  </a:lnTo>
                  <a:cubicBezTo>
                    <a:pt x="304172" y="188485"/>
                    <a:pt x="302017" y="186330"/>
                    <a:pt x="302017" y="183097"/>
                  </a:cubicBezTo>
                  <a:lnTo>
                    <a:pt x="302017" y="71672"/>
                  </a:lnTo>
                  <a:cubicBezTo>
                    <a:pt x="302017" y="65482"/>
                    <a:pt x="304982" y="62249"/>
                    <a:pt x="308750" y="60904"/>
                  </a:cubicBezTo>
                  <a:cubicBezTo>
                    <a:pt x="328399" y="53911"/>
                    <a:pt x="346970" y="51221"/>
                    <a:pt x="362850" y="51221"/>
                  </a:cubicBezTo>
                  <a:cubicBezTo>
                    <a:pt x="404295" y="51221"/>
                    <a:pt x="424486" y="68982"/>
                    <a:pt x="424486" y="101813"/>
                  </a:cubicBezTo>
                  <a:moveTo>
                    <a:pt x="122497" y="167759"/>
                  </a:moveTo>
                  <a:cubicBezTo>
                    <a:pt x="122497" y="172337"/>
                    <a:pt x="121963" y="178528"/>
                    <a:pt x="120342" y="183097"/>
                  </a:cubicBezTo>
                  <a:cubicBezTo>
                    <a:pt x="118997" y="187140"/>
                    <a:pt x="117385" y="188485"/>
                    <a:pt x="113350" y="188485"/>
                  </a:cubicBezTo>
                  <a:lnTo>
                    <a:pt x="89123" y="188485"/>
                  </a:lnTo>
                  <a:cubicBezTo>
                    <a:pt x="86433" y="188485"/>
                    <a:pt x="85088" y="186865"/>
                    <a:pt x="85088" y="184718"/>
                  </a:cubicBezTo>
                  <a:cubicBezTo>
                    <a:pt x="85088" y="184175"/>
                    <a:pt x="85088" y="183640"/>
                    <a:pt x="85356" y="183097"/>
                  </a:cubicBezTo>
                  <a:cubicBezTo>
                    <a:pt x="86433" y="179597"/>
                    <a:pt x="86968" y="177175"/>
                    <a:pt x="86968" y="173140"/>
                  </a:cubicBezTo>
                  <a:cubicBezTo>
                    <a:pt x="86968" y="133559"/>
                    <a:pt x="303" y="155646"/>
                    <a:pt x="303" y="98589"/>
                  </a:cubicBezTo>
                  <a:cubicBezTo>
                    <a:pt x="303" y="69517"/>
                    <a:pt x="23452" y="50144"/>
                    <a:pt x="59517" y="50144"/>
                  </a:cubicBezTo>
                  <a:cubicBezTo>
                    <a:pt x="78623" y="50144"/>
                    <a:pt x="98546" y="54714"/>
                    <a:pt x="115230" y="64404"/>
                  </a:cubicBezTo>
                  <a:cubicBezTo>
                    <a:pt x="117393" y="65490"/>
                    <a:pt x="118462" y="67637"/>
                    <a:pt x="118462" y="69792"/>
                  </a:cubicBezTo>
                  <a:cubicBezTo>
                    <a:pt x="118462" y="71137"/>
                    <a:pt x="118164" y="72710"/>
                    <a:pt x="117385" y="74362"/>
                  </a:cubicBezTo>
                  <a:lnTo>
                    <a:pt x="109039" y="92131"/>
                  </a:lnTo>
                  <a:cubicBezTo>
                    <a:pt x="107962" y="94553"/>
                    <a:pt x="105539" y="95899"/>
                    <a:pt x="103116" y="95899"/>
                  </a:cubicBezTo>
                  <a:cubicBezTo>
                    <a:pt x="101771" y="95899"/>
                    <a:pt x="100426" y="95623"/>
                    <a:pt x="99081" y="94821"/>
                  </a:cubicBezTo>
                  <a:cubicBezTo>
                    <a:pt x="85356" y="87286"/>
                    <a:pt x="72165" y="82708"/>
                    <a:pt x="58439" y="82708"/>
                  </a:cubicBezTo>
                  <a:cubicBezTo>
                    <a:pt x="44179" y="82708"/>
                    <a:pt x="35833" y="87923"/>
                    <a:pt x="35833" y="96166"/>
                  </a:cubicBezTo>
                  <a:cubicBezTo>
                    <a:pt x="35833" y="121368"/>
                    <a:pt x="122497" y="106659"/>
                    <a:pt x="122497" y="167759"/>
                  </a:cubicBezTo>
                  <a:moveTo>
                    <a:pt x="234191" y="149189"/>
                  </a:moveTo>
                  <a:cubicBezTo>
                    <a:pt x="234191" y="153224"/>
                    <a:pt x="232043" y="155111"/>
                    <a:pt x="227466" y="156456"/>
                  </a:cubicBezTo>
                  <a:cubicBezTo>
                    <a:pt x="221543" y="158069"/>
                    <a:pt x="216430" y="158879"/>
                    <a:pt x="209162" y="158879"/>
                  </a:cubicBezTo>
                  <a:cubicBezTo>
                    <a:pt x="191936" y="158879"/>
                    <a:pt x="175788" y="148646"/>
                    <a:pt x="175788" y="121195"/>
                  </a:cubicBezTo>
                  <a:cubicBezTo>
                    <a:pt x="175788" y="93743"/>
                    <a:pt x="191936" y="83518"/>
                    <a:pt x="209162" y="83518"/>
                  </a:cubicBezTo>
                  <a:cubicBezTo>
                    <a:pt x="216430" y="83518"/>
                    <a:pt x="221543" y="84320"/>
                    <a:pt x="227466" y="85941"/>
                  </a:cubicBezTo>
                  <a:cubicBezTo>
                    <a:pt x="232043" y="87286"/>
                    <a:pt x="234191" y="89165"/>
                    <a:pt x="234191" y="93201"/>
                  </a:cubicBezTo>
                  <a:lnTo>
                    <a:pt x="234191" y="149189"/>
                  </a:lnTo>
                  <a:close/>
                  <a:moveTo>
                    <a:pt x="262452" y="61179"/>
                  </a:moveTo>
                  <a:cubicBezTo>
                    <a:pt x="244692" y="54446"/>
                    <a:pt x="228000" y="51221"/>
                    <a:pt x="209430" y="51221"/>
                  </a:cubicBezTo>
                  <a:cubicBezTo>
                    <a:pt x="168795" y="51221"/>
                    <a:pt x="140258" y="78405"/>
                    <a:pt x="140258" y="121195"/>
                  </a:cubicBezTo>
                  <a:cubicBezTo>
                    <a:pt x="140258" y="164527"/>
                    <a:pt x="165020" y="191176"/>
                    <a:pt x="208895" y="191176"/>
                  </a:cubicBezTo>
                  <a:cubicBezTo>
                    <a:pt x="226655" y="191176"/>
                    <a:pt x="243881" y="188210"/>
                    <a:pt x="262452" y="180407"/>
                  </a:cubicBezTo>
                  <a:cubicBezTo>
                    <a:pt x="266763" y="178528"/>
                    <a:pt x="269185" y="175562"/>
                    <a:pt x="269185" y="169639"/>
                  </a:cubicBezTo>
                  <a:lnTo>
                    <a:pt x="269185" y="71940"/>
                  </a:lnTo>
                  <a:cubicBezTo>
                    <a:pt x="269185" y="65749"/>
                    <a:pt x="266763" y="62792"/>
                    <a:pt x="262452" y="61179"/>
                  </a:cubicBezTo>
                </a:path>
              </a:pathLst>
            </a:custGeom>
            <a:solidFill>
              <a:schemeClr val="tx1"/>
            </a:solidFill>
            <a:ln w="7833" cap="flat">
              <a:noFill/>
              <a:prstDash val="solid"/>
              <a:round/>
            </a:ln>
          </p:spPr>
          <p:txBody>
            <a:bodyPr rtlCol="0" anchor="ctr"/>
            <a:lstStyle/>
            <a:p>
              <a:endParaRPr lang="fr-FR" sz="2400" dirty="0"/>
            </a:p>
          </p:txBody>
        </p:sp>
        <p:sp>
          <p:nvSpPr>
            <p:cNvPr id="14" name="Forme libre : forme 10">
              <a:extLst>
                <a:ext uri="{FF2B5EF4-FFF2-40B4-BE49-F238E27FC236}">
                  <a16:creationId xmlns:a16="http://schemas.microsoft.com/office/drawing/2014/main" id="{A40BE689-3FD6-4CA1-BF9A-644A538FE9FF}"/>
                </a:ext>
              </a:extLst>
            </p:cNvPr>
            <p:cNvSpPr/>
            <p:nvPr/>
          </p:nvSpPr>
          <p:spPr>
            <a:xfrm rot="-73896" flipV="1">
              <a:off x="5474877" y="-471733"/>
              <a:ext cx="37949" cy="37711"/>
            </a:xfrm>
            <a:custGeom>
              <a:avLst/>
              <a:gdLst>
                <a:gd name="connsiteX0" fmla="*/ 19483 w 37949"/>
                <a:gd name="connsiteY0" fmla="*/ 17 h 37711"/>
                <a:gd name="connsiteX1" fmla="*/ 38456 w 37949"/>
                <a:gd name="connsiteY1" fmla="*/ 18454 h 37711"/>
                <a:gd name="connsiteX2" fmla="*/ 19491 w 37949"/>
                <a:gd name="connsiteY2" fmla="*/ 37717 h 37711"/>
                <a:gd name="connsiteX3" fmla="*/ 519 w 37949"/>
                <a:gd name="connsiteY3" fmla="*/ 19272 h 37711"/>
                <a:gd name="connsiteX4" fmla="*/ 19483 w 37949"/>
                <a:gd name="connsiteY4" fmla="*/ 17 h 37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49" h="37711">
                  <a:moveTo>
                    <a:pt x="19483" y="17"/>
                  </a:moveTo>
                  <a:cubicBezTo>
                    <a:pt x="30519" y="-219"/>
                    <a:pt x="38212" y="6883"/>
                    <a:pt x="38456" y="18454"/>
                  </a:cubicBezTo>
                  <a:cubicBezTo>
                    <a:pt x="38715" y="30300"/>
                    <a:pt x="31329" y="37457"/>
                    <a:pt x="19491" y="37717"/>
                  </a:cubicBezTo>
                  <a:cubicBezTo>
                    <a:pt x="8188" y="37953"/>
                    <a:pt x="771" y="31118"/>
                    <a:pt x="519" y="19272"/>
                  </a:cubicBezTo>
                  <a:cubicBezTo>
                    <a:pt x="267" y="7701"/>
                    <a:pt x="7378" y="284"/>
                    <a:pt x="19483" y="17"/>
                  </a:cubicBezTo>
                </a:path>
              </a:pathLst>
            </a:custGeom>
            <a:solidFill>
              <a:schemeClr val="accent2"/>
            </a:solidFill>
            <a:ln w="7833" cap="flat">
              <a:noFill/>
              <a:prstDash val="solid"/>
              <a:round/>
            </a:ln>
          </p:spPr>
          <p:txBody>
            <a:bodyPr rtlCol="0" anchor="ctr"/>
            <a:lstStyle/>
            <a:p>
              <a:endParaRPr lang="fr-FR" sz="2400" dirty="0">
                <a:solidFill>
                  <a:schemeClr val="accent2"/>
                </a:solidFill>
              </a:endParaRPr>
            </a:p>
          </p:txBody>
        </p:sp>
        <p:sp>
          <p:nvSpPr>
            <p:cNvPr id="15" name="Forme libre : forme 11">
              <a:extLst>
                <a:ext uri="{FF2B5EF4-FFF2-40B4-BE49-F238E27FC236}">
                  <a16:creationId xmlns:a16="http://schemas.microsoft.com/office/drawing/2014/main" id="{A9D1E70E-B241-44DA-B07E-44985CED13F1}"/>
                </a:ext>
              </a:extLst>
            </p:cNvPr>
            <p:cNvSpPr/>
            <p:nvPr userDrawn="1"/>
          </p:nvSpPr>
          <p:spPr>
            <a:xfrm rot="10725025" flipV="1">
              <a:off x="4768103" y="-317778"/>
              <a:ext cx="37406" cy="37169"/>
            </a:xfrm>
            <a:custGeom>
              <a:avLst/>
              <a:gdLst>
                <a:gd name="connsiteX0" fmla="*/ 18717 w 37406"/>
                <a:gd name="connsiteY0" fmla="*/ 130 h 37169"/>
                <a:gd name="connsiteX1" fmla="*/ 37414 w 37406"/>
                <a:gd name="connsiteY1" fmla="*/ 18300 h 37169"/>
                <a:gd name="connsiteX2" fmla="*/ 18717 w 37406"/>
                <a:gd name="connsiteY2" fmla="*/ 37288 h 37169"/>
                <a:gd name="connsiteX3" fmla="*/ 20 w 37406"/>
                <a:gd name="connsiteY3" fmla="*/ 19118 h 37169"/>
                <a:gd name="connsiteX4" fmla="*/ 18717 w 37406"/>
                <a:gd name="connsiteY4" fmla="*/ 130 h 371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406" h="37169">
                  <a:moveTo>
                    <a:pt x="18717" y="130"/>
                  </a:moveTo>
                  <a:cubicBezTo>
                    <a:pt x="29745" y="-106"/>
                    <a:pt x="37162" y="6729"/>
                    <a:pt x="37414" y="18300"/>
                  </a:cubicBezTo>
                  <a:cubicBezTo>
                    <a:pt x="37665" y="29603"/>
                    <a:pt x="30555" y="37028"/>
                    <a:pt x="18717" y="37288"/>
                  </a:cubicBezTo>
                  <a:cubicBezTo>
                    <a:pt x="7681" y="37524"/>
                    <a:pt x="264" y="30421"/>
                    <a:pt x="20" y="19118"/>
                  </a:cubicBezTo>
                  <a:cubicBezTo>
                    <a:pt x="-240" y="7547"/>
                    <a:pt x="6871" y="390"/>
                    <a:pt x="18717" y="130"/>
                  </a:cubicBezTo>
                </a:path>
              </a:pathLst>
            </a:custGeom>
            <a:solidFill>
              <a:schemeClr val="accent2"/>
            </a:solidFill>
            <a:ln w="7833" cap="flat">
              <a:noFill/>
              <a:prstDash val="solid"/>
              <a:round/>
            </a:ln>
          </p:spPr>
          <p:txBody>
            <a:bodyPr rtlCol="0" anchor="ctr"/>
            <a:lstStyle/>
            <a:p>
              <a:endParaRPr lang="fr-FR" sz="2400" dirty="0"/>
            </a:p>
          </p:txBody>
        </p:sp>
      </p:grpSp>
      <p:sp>
        <p:nvSpPr>
          <p:cNvPr id="7" name="TextBox 6">
            <a:extLst>
              <a:ext uri="{FF2B5EF4-FFF2-40B4-BE49-F238E27FC236}">
                <a16:creationId xmlns:a16="http://schemas.microsoft.com/office/drawing/2014/main" id="{2159DCEB-46DC-AB7E-F38F-6D02694009D0}"/>
              </a:ext>
            </a:extLst>
          </p:cNvPr>
          <p:cNvSpPr txBox="1"/>
          <p:nvPr userDrawn="1">
            <p:extLst>
              <p:ext uri="{1162E1C5-73C7-4A58-AE30-91384D911F3F}">
                <p184:classification xmlns:p184="http://schemas.microsoft.com/office/powerpoint/2018/4/main" val="hdr"/>
              </p:ext>
            </p:extLst>
          </p:nvPr>
        </p:nvSpPr>
        <p:spPr>
          <a:xfrm>
            <a:off x="5826083" y="1"/>
            <a:ext cx="577851" cy="205121"/>
          </a:xfrm>
          <a:prstGeom prst="rect">
            <a:avLst/>
          </a:prstGeom>
        </p:spPr>
        <p:txBody>
          <a:bodyPr horzOverflow="overflow" lIns="0" tIns="0" rIns="0" bIns="0">
            <a:spAutoFit/>
          </a:bodyPr>
          <a:lstStyle/>
          <a:p>
            <a:pPr algn="l"/>
            <a:r>
              <a:rPr lang="en-US" sz="1333" dirty="0">
                <a:solidFill>
                  <a:srgbClr val="4A569E"/>
                </a:solidFill>
                <a:latin typeface="Calibri" panose="020F0502020204030204" pitchFamily="34" charset="0"/>
                <a:cs typeface="Calibri" panose="020F0502020204030204" pitchFamily="34" charset="0"/>
              </a:rPr>
              <a:t>Internal</a:t>
            </a:r>
          </a:p>
        </p:txBody>
      </p:sp>
    </p:spTree>
    <p:extLst>
      <p:ext uri="{BB962C8B-B14F-4D97-AF65-F5344CB8AC3E}">
        <p14:creationId xmlns:p14="http://schemas.microsoft.com/office/powerpoint/2010/main" val="1040381281"/>
      </p:ext>
    </p:extLst>
  </p:cSld>
  <p:clrMap bg1="lt1" tx1="dk1" bg2="lt2" tx2="dk2" accent1="accent1" accent2="accent2" accent3="accent3" accent4="accent4" accent5="accent5" accent6="accent6" hlink="hlink" folHlink="fol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 id="2147483833" r:id="rId12"/>
    <p:sldLayoutId id="2147483834" r:id="rId13"/>
    <p:sldLayoutId id="2147483835" r:id="rId14"/>
    <p:sldLayoutId id="2147483836" r:id="rId15"/>
    <p:sldLayoutId id="2147483837" r:id="rId16"/>
    <p:sldLayoutId id="2147483838" r:id="rId17"/>
    <p:sldLayoutId id="2147483839" r:id="rId18"/>
    <p:sldLayoutId id="2147483840" r:id="rId19"/>
    <p:sldLayoutId id="2147483841" r:id="rId20"/>
    <p:sldLayoutId id="2147483842" r:id="rId21"/>
    <p:sldLayoutId id="2147483843" r:id="rId22"/>
    <p:sldLayoutId id="2147483844" r:id="rId23"/>
    <p:sldLayoutId id="2147483845" r:id="rId24"/>
    <p:sldLayoutId id="2147483846"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p:txStyles>
    <p:titleStyle>
      <a:lvl1pPr algn="l" defTabSz="914377" rtl="0" eaLnBrk="1" latinLnBrk="0" hangingPunct="1">
        <a:lnSpc>
          <a:spcPct val="90000"/>
        </a:lnSpc>
        <a:spcBef>
          <a:spcPct val="0"/>
        </a:spcBef>
        <a:buNone/>
        <a:defRPr lang="fr-FR" sz="2933" b="0" i="0" kern="1200" dirty="0">
          <a:solidFill>
            <a:schemeClr val="accent1"/>
          </a:solidFill>
          <a:latin typeface="Verdana" panose="020B0604030504040204" pitchFamily="34" charset="0"/>
          <a:ea typeface="Verdana" panose="020B0604030504040204" pitchFamily="34" charset="0"/>
          <a:cs typeface="Verdana" panose="020B0604030504040204" pitchFamily="34" charset="0"/>
        </a:defRPr>
      </a:lvl1pPr>
    </p:titleStyle>
    <p:bodyStyle>
      <a:lvl1pPr marL="0" indent="0" algn="l" defTabSz="914377" rtl="0" eaLnBrk="1" latinLnBrk="0" hangingPunct="1">
        <a:lnSpc>
          <a:spcPct val="125000"/>
        </a:lnSpc>
        <a:spcBef>
          <a:spcPts val="0"/>
        </a:spcBef>
        <a:buFont typeface="Arial" panose="020B0604020202020204" pitchFamily="34" charset="0"/>
        <a:buNone/>
        <a:defRPr sz="1333"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302392" indent="-302392" algn="l" defTabSz="914377" rtl="0" eaLnBrk="1" latinLnBrk="0" hangingPunct="1">
        <a:lnSpc>
          <a:spcPct val="125000"/>
        </a:lnSpc>
        <a:spcBef>
          <a:spcPts val="0"/>
        </a:spcBef>
        <a:buClr>
          <a:schemeClr val="accent2"/>
        </a:buClr>
        <a:buFontTx/>
        <a:buBlip>
          <a:blip r:embed="rId27"/>
        </a:buBlip>
        <a:defRPr sz="1333"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609585" indent="-302392" algn="l" defTabSz="914377" rtl="0" eaLnBrk="1" latinLnBrk="0" hangingPunct="1">
        <a:lnSpc>
          <a:spcPct val="125000"/>
        </a:lnSpc>
        <a:spcBef>
          <a:spcPts val="0"/>
        </a:spcBef>
        <a:buFontTx/>
        <a:buBlip>
          <a:blip r:embed="rId27"/>
        </a:buBlip>
        <a:defRPr sz="1333"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911977" indent="-302392" algn="l" defTabSz="914377" rtl="0" eaLnBrk="1" latinLnBrk="0" hangingPunct="1">
        <a:lnSpc>
          <a:spcPct val="125000"/>
        </a:lnSpc>
        <a:spcBef>
          <a:spcPts val="0"/>
        </a:spcBef>
        <a:buFontTx/>
        <a:buBlip>
          <a:blip r:embed="rId27"/>
        </a:buBlip>
        <a:defRPr sz="1333"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0" indent="0" algn="l" defTabSz="914377" rtl="0" eaLnBrk="1" latinLnBrk="0" hangingPunct="1">
        <a:lnSpc>
          <a:spcPct val="125000"/>
        </a:lnSpc>
        <a:spcBef>
          <a:spcPts val="0"/>
        </a:spcBef>
        <a:buFont typeface="Arial" panose="020B0604020202020204" pitchFamily="34" charset="0"/>
        <a:buNone/>
        <a:defRPr sz="1333" b="1" i="0" kern="1200">
          <a:solidFill>
            <a:schemeClr val="accent1"/>
          </a:solidFill>
          <a:latin typeface="+mj-lt"/>
          <a:ea typeface="Verdana" panose="020B0604030504040204" pitchFamily="34" charset="0"/>
          <a:cs typeface="Georgia" panose="02040502050405020303" pitchFamily="18" charset="0"/>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3.xml"/><Relationship Id="rId7" Type="http://schemas.microsoft.com/office/2007/relationships/hdphoto" Target="../media/hdphoto2.wdp"/><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11.png"/><Relationship Id="rId5" Type="http://schemas.openxmlformats.org/officeDocument/2006/relationships/slideLayout" Target="../slideLayouts/slideLayout8.xml"/><Relationship Id="rId4" Type="http://schemas.openxmlformats.org/officeDocument/2006/relationships/tags" Target="../tags/tag4.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tags" Target="../tags/tag10.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1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tags" Target="../tags/tag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13.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14.xml"/><Relationship Id="rId5" Type="http://schemas.openxmlformats.org/officeDocument/2006/relationships/image" Target="../media/image20.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ags" Target="../tags/tag15.xml"/><Relationship Id="rId5" Type="http://schemas.openxmlformats.org/officeDocument/2006/relationships/image" Target="../media/image22.png"/><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16.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tags" Target="../tags/tag17.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tags" Target="../tags/tag18.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4.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tags" Target="../tags/tag19.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xml"/><Relationship Id="rId1" Type="http://schemas.openxmlformats.org/officeDocument/2006/relationships/tags" Target="../tags/tag20.xml"/><Relationship Id="rId5" Type="http://schemas.openxmlformats.org/officeDocument/2006/relationships/image" Target="../media/image26.png"/><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tags" Target="../tags/tag21.xml"/><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5.xml"/><Relationship Id="rId1" Type="http://schemas.openxmlformats.org/officeDocument/2006/relationships/tags" Target="../tags/tag22.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5.xml"/><Relationship Id="rId1" Type="http://schemas.openxmlformats.org/officeDocument/2006/relationships/tags" Target="../tags/tag23.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tags" Target="../tags/tag24.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tags" Target="../tags/tag25.xml"/><Relationship Id="rId5" Type="http://schemas.openxmlformats.org/officeDocument/2006/relationships/hyperlink" Target="https://www.cdisc.org/standards/foundational/sdtm/sdtm-metadata-submission-guidelines-v2-0" TargetMode="Externa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26.xml"/><Relationship Id="rId6" Type="http://schemas.openxmlformats.org/officeDocument/2006/relationships/image" Target="../media/image30.png"/><Relationship Id="rId5" Type="http://schemas.openxmlformats.org/officeDocument/2006/relationships/notesSlide" Target="../notesSlides/notesSlide22.xml"/><Relationship Id="rId4"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tags" Target="../tags/tag27.xml"/><Relationship Id="rId4" Type="http://schemas.openxmlformats.org/officeDocument/2006/relationships/image" Target="../media/image31.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5.xml"/><Relationship Id="rId1" Type="http://schemas.openxmlformats.org/officeDocument/2006/relationships/tags" Target="../tags/tag28.xml"/><Relationship Id="rId5" Type="http://schemas.openxmlformats.org/officeDocument/2006/relationships/image" Target="../media/image33.png"/><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xml"/><Relationship Id="rId1" Type="http://schemas.openxmlformats.org/officeDocument/2006/relationships/tags" Target="../tags/tag29.xml"/><Relationship Id="rId4" Type="http://schemas.openxmlformats.org/officeDocument/2006/relationships/image" Target="../media/image34.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5.xml"/><Relationship Id="rId1" Type="http://schemas.openxmlformats.org/officeDocument/2006/relationships/tags" Target="../tags/tag30.xml"/><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5.xml"/><Relationship Id="rId1" Type="http://schemas.openxmlformats.org/officeDocument/2006/relationships/tags" Target="../tags/tag31.xml"/><Relationship Id="rId4" Type="http://schemas.openxmlformats.org/officeDocument/2006/relationships/image" Target="../media/image36.gif"/></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5.xml"/><Relationship Id="rId1" Type="http://schemas.openxmlformats.org/officeDocument/2006/relationships/tags" Target="../tags/tag32.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5.xml"/><Relationship Id="rId1" Type="http://schemas.openxmlformats.org/officeDocument/2006/relationships/tags" Target="../tags/tag33.xml"/><Relationship Id="rId4" Type="http://schemas.openxmlformats.org/officeDocument/2006/relationships/chart" Target="../charts/char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tags" Target="../tags/tag5.xml"/><Relationship Id="rId4" Type="http://schemas.openxmlformats.org/officeDocument/2006/relationships/hyperlink" Target="https://www.pinnacle21.com/" TargetMode="Externa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tags" Target="../tags/tag6.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tags" Target="../tags/tag7.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5.xml"/><Relationship Id="rId1" Type="http://schemas.openxmlformats.org/officeDocument/2006/relationships/tags" Target="../tags/tag8.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tags" Target="../tags/tag9.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A_矩形 9">
            <a:extLst>
              <a:ext uri="{FF2B5EF4-FFF2-40B4-BE49-F238E27FC236}">
                <a16:creationId xmlns:a16="http://schemas.microsoft.com/office/drawing/2014/main" id="{03BD6007-B6F7-9383-EDE0-2CE9A14E6B05}"/>
              </a:ext>
            </a:extLst>
          </p:cNvPr>
          <p:cNvSpPr/>
          <p:nvPr>
            <p:custDataLst>
              <p:tags r:id="rId1"/>
            </p:custDataLst>
          </p:nvPr>
        </p:nvSpPr>
        <p:spPr>
          <a:xfrm>
            <a:off x="-43" y="2668537"/>
            <a:ext cx="12192000" cy="1323504"/>
          </a:xfrm>
          <a:prstGeom prst="rect">
            <a:avLst/>
          </a:prstGeom>
          <a:solidFill>
            <a:srgbClr val="7A00E6"/>
          </a:solidFill>
          <a:ln w="38100">
            <a:gradFill flip="none" rotWithShape="1">
              <a:gsLst>
                <a:gs pos="0">
                  <a:srgbClr val="CFCFCF"/>
                </a:gs>
                <a:gs pos="100000">
                  <a:schemeClr val="bg1"/>
                </a:gs>
              </a:gsLst>
              <a:lin ang="2700000" scaled="1"/>
              <a:tileRect/>
            </a:gradFill>
          </a:ln>
          <a:effectLst>
            <a:innerShdw blurRad="203200" dist="2032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09585" rtl="0" eaLnBrk="1" fontAlgn="auto" latinLnBrk="0" hangingPunct="1">
              <a:lnSpc>
                <a:spcPct val="100000"/>
              </a:lnSpc>
              <a:spcBef>
                <a:spcPts val="0"/>
              </a:spcBef>
              <a:spcAft>
                <a:spcPts val="0"/>
              </a:spcAft>
              <a:buClrTx/>
              <a:buSzTx/>
              <a:buFontTx/>
              <a:buNone/>
              <a:tabLst/>
              <a:defRPr/>
            </a:pPr>
            <a:endParaRPr kumimoji="0" lang="zh-CN" altLang="en-US" sz="2400" b="0" i="0" u="none" strike="noStrike" kern="1200" cap="none" spc="0" normalizeH="0" baseline="0" noProof="0">
              <a:ln>
                <a:noFill/>
              </a:ln>
              <a:solidFill>
                <a:prstClr val="white"/>
              </a:solidFill>
              <a:effectLst/>
              <a:uLnTx/>
              <a:uFillTx/>
              <a:latin typeface="Verdana"/>
              <a:ea typeface="+mn-ea"/>
              <a:cs typeface="+mn-cs"/>
            </a:endParaRPr>
          </a:p>
        </p:txBody>
      </p:sp>
      <p:sp>
        <p:nvSpPr>
          <p:cNvPr id="18" name="PA_椭圆 5">
            <a:extLst>
              <a:ext uri="{FF2B5EF4-FFF2-40B4-BE49-F238E27FC236}">
                <a16:creationId xmlns:a16="http://schemas.microsoft.com/office/drawing/2014/main" id="{BDDDA713-CD0F-6981-5276-F1A0D1BCF50B}"/>
              </a:ext>
            </a:extLst>
          </p:cNvPr>
          <p:cNvSpPr/>
          <p:nvPr>
            <p:custDataLst>
              <p:tags r:id="rId2"/>
            </p:custDataLst>
          </p:nvPr>
        </p:nvSpPr>
        <p:spPr>
          <a:xfrm>
            <a:off x="3776104" y="4033817"/>
            <a:ext cx="830896" cy="856209"/>
          </a:xfrm>
          <a:prstGeom prst="ellipse">
            <a:avLst/>
          </a:prstGeom>
          <a:gradFill flip="none" rotWithShape="1">
            <a:gsLst>
              <a:gs pos="0">
                <a:schemeClr val="accent1"/>
              </a:gs>
              <a:gs pos="100000">
                <a:schemeClr val="accent1">
                  <a:lumMod val="50000"/>
                </a:schemeClr>
              </a:gs>
            </a:gsLst>
            <a:lin ang="13500000" scaled="1"/>
            <a:tileRect/>
          </a:gradFill>
          <a:ln w="25400">
            <a:gradFill flip="none" rotWithShape="1">
              <a:gsLst>
                <a:gs pos="0">
                  <a:schemeClr val="accent1"/>
                </a:gs>
                <a:gs pos="100000">
                  <a:schemeClr val="accent1">
                    <a:lumMod val="50000"/>
                  </a:schemeClr>
                </a:gs>
              </a:gsLst>
              <a:lin ang="2700000" scaled="1"/>
              <a:tileRect/>
            </a:gradFill>
          </a:ln>
          <a:effectLst>
            <a:outerShdw blurRad="152400" dist="1524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09585"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Verdana"/>
              <a:ea typeface="+mn-ea"/>
              <a:cs typeface="+mn-cs"/>
            </a:endParaRPr>
          </a:p>
        </p:txBody>
      </p:sp>
      <p:sp>
        <p:nvSpPr>
          <p:cNvPr id="16" name="PA_椭圆 7">
            <a:extLst>
              <a:ext uri="{FF2B5EF4-FFF2-40B4-BE49-F238E27FC236}">
                <a16:creationId xmlns:a16="http://schemas.microsoft.com/office/drawing/2014/main" id="{284981D1-61C2-7979-F18E-4679034036EE}"/>
              </a:ext>
            </a:extLst>
          </p:cNvPr>
          <p:cNvSpPr/>
          <p:nvPr>
            <p:custDataLst>
              <p:tags r:id="rId3"/>
            </p:custDataLst>
          </p:nvPr>
        </p:nvSpPr>
        <p:spPr>
          <a:xfrm>
            <a:off x="914201" y="4536381"/>
            <a:ext cx="798995" cy="796185"/>
          </a:xfrm>
          <a:prstGeom prst="ellipse">
            <a:avLst/>
          </a:prstGeom>
          <a:gradFill flip="none" rotWithShape="1">
            <a:gsLst>
              <a:gs pos="0">
                <a:schemeClr val="accent3"/>
              </a:gs>
              <a:gs pos="100000">
                <a:schemeClr val="accent3">
                  <a:lumMod val="50000"/>
                </a:schemeClr>
              </a:gs>
            </a:gsLst>
            <a:lin ang="13500000" scaled="1"/>
            <a:tileRect/>
          </a:gradFill>
          <a:ln w="25400">
            <a:gradFill flip="none" rotWithShape="1">
              <a:gsLst>
                <a:gs pos="0">
                  <a:schemeClr val="accent3"/>
                </a:gs>
                <a:gs pos="100000">
                  <a:schemeClr val="accent3">
                    <a:lumMod val="50000"/>
                  </a:schemeClr>
                </a:gs>
              </a:gsLst>
              <a:lin ang="2700000" scaled="1"/>
              <a:tileRect/>
            </a:gradFill>
          </a:ln>
          <a:effectLst>
            <a:outerShdw blurRad="152400" dist="1524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09585"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Verdana"/>
              <a:ea typeface="+mn-ea"/>
              <a:cs typeface="+mn-cs"/>
            </a:endParaRPr>
          </a:p>
        </p:txBody>
      </p:sp>
      <p:sp>
        <p:nvSpPr>
          <p:cNvPr id="2" name="SmartArt 占位符 1">
            <a:extLst>
              <a:ext uri="{FF2B5EF4-FFF2-40B4-BE49-F238E27FC236}">
                <a16:creationId xmlns:a16="http://schemas.microsoft.com/office/drawing/2014/main" id="{24B1411F-BE04-84C7-A877-D9D952611A99}"/>
              </a:ext>
            </a:extLst>
          </p:cNvPr>
          <p:cNvSpPr>
            <a:spLocks noGrp="1"/>
          </p:cNvSpPr>
          <p:nvPr>
            <p:ph type="dgm" sz="quarter" idx="13"/>
          </p:nvPr>
        </p:nvSpPr>
        <p:spPr/>
        <p:txBody>
          <a:bodyPr/>
          <a:lstStyle/>
          <a:p>
            <a:endParaRPr lang="zh-CN" altLang="en-US"/>
          </a:p>
        </p:txBody>
      </p:sp>
      <p:sp>
        <p:nvSpPr>
          <p:cNvPr id="3" name="SmartArt 占位符 2">
            <a:extLst>
              <a:ext uri="{FF2B5EF4-FFF2-40B4-BE49-F238E27FC236}">
                <a16:creationId xmlns:a16="http://schemas.microsoft.com/office/drawing/2014/main" id="{54F39336-DAEA-8CC8-6798-5FE017DE5182}"/>
              </a:ext>
            </a:extLst>
          </p:cNvPr>
          <p:cNvSpPr>
            <a:spLocks noGrp="1"/>
          </p:cNvSpPr>
          <p:nvPr>
            <p:ph type="dgm" sz="quarter" idx="14"/>
          </p:nvPr>
        </p:nvSpPr>
        <p:spPr/>
        <p:txBody>
          <a:bodyPr/>
          <a:lstStyle/>
          <a:p>
            <a:endParaRPr lang="zh-CN" altLang="en-US"/>
          </a:p>
        </p:txBody>
      </p:sp>
      <p:sp>
        <p:nvSpPr>
          <p:cNvPr id="4" name="日期占位符 3">
            <a:extLst>
              <a:ext uri="{FF2B5EF4-FFF2-40B4-BE49-F238E27FC236}">
                <a16:creationId xmlns:a16="http://schemas.microsoft.com/office/drawing/2014/main" id="{89879AC6-F6A9-7F6F-B9EC-81BF3F4A6765}"/>
              </a:ext>
            </a:extLst>
          </p:cNvPr>
          <p:cNvSpPr>
            <a:spLocks noGrp="1"/>
          </p:cNvSpPr>
          <p:nvPr>
            <p:ph type="dt" sz="half" idx="15"/>
          </p:nvPr>
        </p:nvSpPr>
        <p:spPr/>
        <p:txBody>
          <a:bodyPr/>
          <a:lstStyle/>
          <a:p>
            <a:pPr marL="0" marR="0" lvl="0" indent="0" algn="ctr" defTabSz="609585" rtl="0" eaLnBrk="1" fontAlgn="auto" latinLnBrk="0" hangingPunct="1">
              <a:lnSpc>
                <a:spcPct val="100000"/>
              </a:lnSpc>
              <a:spcBef>
                <a:spcPts val="0"/>
              </a:spcBef>
              <a:spcAft>
                <a:spcPts val="0"/>
              </a:spcAft>
              <a:buClrTx/>
              <a:buSzTx/>
              <a:buFontTx/>
              <a:buNone/>
              <a:tabLst/>
              <a:defRPr/>
            </a:pPr>
            <a:r>
              <a:rPr kumimoji="0" lang="en-US" altLang="zh-CN" sz="1467" b="0" i="0" u="none" strike="noStrike" kern="1200" cap="none" spc="27" normalizeH="0" baseline="0" noProof="0">
                <a:ln>
                  <a:noFill/>
                </a:ln>
                <a:solidFill>
                  <a:prstClr val="black"/>
                </a:solidFill>
                <a:effectLst/>
                <a:uLnTx/>
                <a:uFillTx/>
                <a:latin typeface="Verdana" panose="020B0604030504040204" pitchFamily="34" charset="0"/>
                <a:ea typeface="Verdana" panose="020B0604030504040204" pitchFamily="34" charset="0"/>
              </a:rPr>
              <a:t>28 . Mar . 2025</a:t>
            </a:r>
            <a:endParaRPr kumimoji="0" lang="en-US" sz="1467" b="0" i="0" u="none" strike="noStrike" kern="1200" cap="none" spc="27" normalizeH="0" baseline="0" noProof="0" dirty="0">
              <a:ln>
                <a:noFill/>
              </a:ln>
              <a:solidFill>
                <a:prstClr val="black"/>
              </a:solidFill>
              <a:effectLst/>
              <a:uLnTx/>
              <a:uFillTx/>
              <a:latin typeface="Verdana" panose="020B0604030504040204" pitchFamily="34" charset="0"/>
              <a:ea typeface="Verdana" panose="020B0604030504040204" pitchFamily="34" charset="0"/>
            </a:endParaRPr>
          </a:p>
        </p:txBody>
      </p:sp>
      <p:sp>
        <p:nvSpPr>
          <p:cNvPr id="7" name="文本占位符 6">
            <a:extLst>
              <a:ext uri="{FF2B5EF4-FFF2-40B4-BE49-F238E27FC236}">
                <a16:creationId xmlns:a16="http://schemas.microsoft.com/office/drawing/2014/main" id="{D596F802-FA7F-9F45-7734-8413EEAC49AE}"/>
              </a:ext>
            </a:extLst>
          </p:cNvPr>
          <p:cNvSpPr>
            <a:spLocks noGrp="1"/>
          </p:cNvSpPr>
          <p:nvPr>
            <p:ph type="body" sz="quarter" idx="23"/>
          </p:nvPr>
        </p:nvSpPr>
        <p:spPr>
          <a:xfrm>
            <a:off x="1625920" y="5581039"/>
            <a:ext cx="9230445" cy="308387"/>
          </a:xfrm>
        </p:spPr>
        <p:txBody>
          <a:bodyPr/>
          <a:lstStyle/>
          <a:p>
            <a:r>
              <a:rPr lang="en-US" altLang="zh-CN" b="1" dirty="0"/>
              <a:t>      </a:t>
            </a:r>
            <a:r>
              <a:rPr lang="en-US" altLang="zh-CN" b="1" i="1" dirty="0"/>
              <a:t>Team members</a:t>
            </a:r>
            <a:r>
              <a:rPr lang="en-US" altLang="zh-CN" b="1" dirty="0"/>
              <a:t>: </a:t>
            </a:r>
            <a:r>
              <a:rPr lang="en-US" altLang="zh-CN" i="1" dirty="0" err="1"/>
              <a:t>Longfei</a:t>
            </a:r>
            <a:r>
              <a:rPr lang="en-US" altLang="zh-CN" i="1" dirty="0"/>
              <a:t> LI, Xing WANG, Enki WANG, Nana XI</a:t>
            </a:r>
          </a:p>
          <a:p>
            <a:r>
              <a:rPr lang="en-US" altLang="zh-CN" sz="1467" i="1" dirty="0">
                <a:solidFill>
                  <a:schemeClr val="bg1">
                    <a:lumMod val="75000"/>
                  </a:schemeClr>
                </a:solidFill>
              </a:rPr>
              <a:t>on behalf of </a:t>
            </a:r>
            <a:r>
              <a:rPr lang="en-US" altLang="zh-CN" sz="1467" i="1" dirty="0" err="1">
                <a:solidFill>
                  <a:schemeClr val="bg1">
                    <a:lumMod val="75000"/>
                  </a:schemeClr>
                </a:solidFill>
              </a:rPr>
              <a:t>CoE</a:t>
            </a:r>
            <a:r>
              <a:rPr lang="en-US" altLang="zh-CN" sz="1467" i="1" dirty="0">
                <a:solidFill>
                  <a:schemeClr val="bg1">
                    <a:lumMod val="75000"/>
                  </a:schemeClr>
                </a:solidFill>
              </a:rPr>
              <a:t> – SDR, Sanofi</a:t>
            </a:r>
            <a:endParaRPr lang="zh-CN" altLang="en-US" sz="1467" i="1" dirty="0">
              <a:solidFill>
                <a:schemeClr val="bg1">
                  <a:lumMod val="75000"/>
                </a:schemeClr>
              </a:solidFill>
            </a:endParaRPr>
          </a:p>
        </p:txBody>
      </p:sp>
      <p:sp>
        <p:nvSpPr>
          <p:cNvPr id="15" name="PA_椭圆 11">
            <a:extLst>
              <a:ext uri="{FF2B5EF4-FFF2-40B4-BE49-F238E27FC236}">
                <a16:creationId xmlns:a16="http://schemas.microsoft.com/office/drawing/2014/main" id="{75B2EEC9-0067-5990-FA6E-A935EB6A867D}"/>
              </a:ext>
            </a:extLst>
          </p:cNvPr>
          <p:cNvSpPr/>
          <p:nvPr>
            <p:custDataLst>
              <p:tags r:id="rId4"/>
            </p:custDataLst>
          </p:nvPr>
        </p:nvSpPr>
        <p:spPr>
          <a:xfrm>
            <a:off x="-93799" y="2796497"/>
            <a:ext cx="1008000" cy="1008000"/>
          </a:xfrm>
          <a:prstGeom prst="ellipse">
            <a:avLst/>
          </a:prstGeom>
          <a:gradFill flip="none" rotWithShape="1">
            <a:gsLst>
              <a:gs pos="0">
                <a:schemeClr val="bg1"/>
              </a:gs>
              <a:gs pos="100000">
                <a:schemeClr val="bg1">
                  <a:lumMod val="85000"/>
                </a:schemeClr>
              </a:gs>
            </a:gsLst>
            <a:lin ang="13500000" scaled="1"/>
            <a:tileRect/>
          </a:gradFill>
          <a:ln w="25400">
            <a:gradFill flip="none" rotWithShape="1">
              <a:gsLst>
                <a:gs pos="0">
                  <a:schemeClr val="bg1">
                    <a:lumMod val="100000"/>
                  </a:schemeClr>
                </a:gs>
                <a:gs pos="100000">
                  <a:schemeClr val="bg1">
                    <a:lumMod val="85000"/>
                  </a:schemeClr>
                </a:gs>
              </a:gsLst>
              <a:lin ang="2700000" scaled="1"/>
              <a:tileRect/>
            </a:gradFill>
          </a:ln>
          <a:effectLst>
            <a:outerShdw blurRad="152400" dist="152400" dir="2700000" algn="t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09585"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Verdana"/>
              <a:ea typeface="+mn-ea"/>
              <a:cs typeface="+mn-cs"/>
            </a:endParaRPr>
          </a:p>
        </p:txBody>
      </p:sp>
      <p:sp>
        <p:nvSpPr>
          <p:cNvPr id="19" name="Text Placeholder 6">
            <a:extLst>
              <a:ext uri="{FF2B5EF4-FFF2-40B4-BE49-F238E27FC236}">
                <a16:creationId xmlns:a16="http://schemas.microsoft.com/office/drawing/2014/main" id="{EEF68B12-0AAD-4267-1693-A2E197931FA3}"/>
              </a:ext>
            </a:extLst>
          </p:cNvPr>
          <p:cNvSpPr>
            <a:spLocks noGrp="1"/>
          </p:cNvSpPr>
          <p:nvPr>
            <p:ph type="body" sz="quarter" idx="21"/>
          </p:nvPr>
        </p:nvSpPr>
        <p:spPr>
          <a:xfrm>
            <a:off x="3841005" y="2480006"/>
            <a:ext cx="6401300" cy="1848836"/>
          </a:xfrm>
        </p:spPr>
        <p:txBody>
          <a:bodyPr/>
          <a:lstStyle/>
          <a:p>
            <a:r>
              <a:rPr lang="en-US" sz="4800" b="1">
                <a:solidFill>
                  <a:schemeClr val="bg1">
                    <a:lumMod val="95000"/>
                  </a:schemeClr>
                </a:solidFill>
              </a:rPr>
              <a:t>ease</a:t>
            </a:r>
            <a:r>
              <a:rPr lang="en-US" altLang="zh-CN" sz="4800" b="1">
                <a:solidFill>
                  <a:schemeClr val="bg1">
                    <a:lumMod val="95000"/>
                  </a:schemeClr>
                </a:solidFill>
              </a:rPr>
              <a:t>P21</a:t>
            </a:r>
            <a:endParaRPr lang="en-US" sz="4800" b="1">
              <a:solidFill>
                <a:schemeClr val="bg1">
                  <a:lumMod val="95000"/>
                </a:schemeClr>
              </a:solidFill>
            </a:endParaRPr>
          </a:p>
          <a:p>
            <a:endParaRPr lang="en-US" sz="3733" b="1">
              <a:solidFill>
                <a:schemeClr val="bg1">
                  <a:lumMod val="95000"/>
                </a:schemeClr>
              </a:solidFill>
            </a:endParaRPr>
          </a:p>
        </p:txBody>
      </p:sp>
      <p:pic>
        <p:nvPicPr>
          <p:cNvPr id="11" name="Picture 10" descr="A hexagon with a cartoon character on it&#10;&#10;AI-generated content may be incorrect.">
            <a:extLst>
              <a:ext uri="{FF2B5EF4-FFF2-40B4-BE49-F238E27FC236}">
                <a16:creationId xmlns:a16="http://schemas.microsoft.com/office/drawing/2014/main" id="{BF720646-B6BE-17FF-B00C-005F276FBAF0}"/>
              </a:ext>
            </a:extLst>
          </p:cNvPr>
          <p:cNvPicPr>
            <a:picLocks noChangeAspect="1"/>
          </p:cNvPicPr>
          <p:nvPr/>
        </p:nvPicPr>
        <p:blipFill>
          <a:blip r:embed="rId6">
            <a:alphaModFix/>
            <a:extLst>
              <a:ext uri="{BEBA8EAE-BF5A-486C-A8C5-ECC9F3942E4B}">
                <a14:imgProps xmlns:a14="http://schemas.microsoft.com/office/drawing/2010/main">
                  <a14:imgLayer r:embed="rId7">
                    <a14:imgEffect>
                      <a14:colorTemperature colorTemp="8800"/>
                    </a14:imgEffect>
                  </a14:imgLayer>
                </a14:imgProps>
              </a:ext>
              <a:ext uri="{28A0092B-C50C-407E-A947-70E740481C1C}">
                <a14:useLocalDpi xmlns:a14="http://schemas.microsoft.com/office/drawing/2010/main" val="0"/>
              </a:ext>
            </a:extLst>
          </a:blip>
          <a:stretch>
            <a:fillRect/>
          </a:stretch>
        </p:blipFill>
        <p:spPr>
          <a:xfrm>
            <a:off x="917661" y="1700665"/>
            <a:ext cx="2829588" cy="3224815"/>
          </a:xfrm>
          <a:prstGeom prst="rect">
            <a:avLst/>
          </a:prstGeom>
        </p:spPr>
      </p:pic>
      <p:sp>
        <p:nvSpPr>
          <p:cNvPr id="12" name="Text Placeholder 7">
            <a:extLst>
              <a:ext uri="{FF2B5EF4-FFF2-40B4-BE49-F238E27FC236}">
                <a16:creationId xmlns:a16="http://schemas.microsoft.com/office/drawing/2014/main" id="{39C84ED8-2437-945F-E586-9B00261FBF8C}"/>
              </a:ext>
            </a:extLst>
          </p:cNvPr>
          <p:cNvSpPr>
            <a:spLocks noGrp="1"/>
          </p:cNvSpPr>
          <p:nvPr>
            <p:ph type="body" sz="quarter" idx="22"/>
          </p:nvPr>
        </p:nvSpPr>
        <p:spPr>
          <a:xfrm>
            <a:off x="4230944" y="2502337"/>
            <a:ext cx="6473226" cy="295865"/>
          </a:xfrm>
        </p:spPr>
        <p:txBody>
          <a:bodyPr/>
          <a:lstStyle/>
          <a:p>
            <a:r>
              <a:rPr lang="en-US" altLang="zh-CN" sz="2000"/>
              <a:t>An</a:t>
            </a:r>
            <a:r>
              <a:rPr lang="zh-CN" altLang="en-US" sz="2000"/>
              <a:t> </a:t>
            </a:r>
            <a:r>
              <a:rPr lang="en-US" altLang="zh-CN" sz="2000"/>
              <a:t>R tool to ease the Pinnacle 21 review process</a:t>
            </a:r>
          </a:p>
          <a:p>
            <a:endParaRPr lang="en-US"/>
          </a:p>
        </p:txBody>
      </p:sp>
    </p:spTree>
    <p:extLst>
      <p:ext uri="{BB962C8B-B14F-4D97-AF65-F5344CB8AC3E}">
        <p14:creationId xmlns:p14="http://schemas.microsoft.com/office/powerpoint/2010/main" val="3626336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Background – P21</a:t>
            </a:r>
            <a:endParaRPr kumimoji="0" lang="en-US" sz="2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 name="文本框 1">
            <a:extLst>
              <a:ext uri="{FF2B5EF4-FFF2-40B4-BE49-F238E27FC236}">
                <a16:creationId xmlns:a16="http://schemas.microsoft.com/office/drawing/2014/main" id="{2733FB89-AEB3-5E93-A4D4-71FCDE2D9E9F}"/>
              </a:ext>
            </a:extLst>
          </p:cNvPr>
          <p:cNvSpPr txBox="1"/>
          <p:nvPr/>
        </p:nvSpPr>
        <p:spPr>
          <a:xfrm>
            <a:off x="512064" y="1051560"/>
            <a:ext cx="696772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Shortcoming and Challenge</a:t>
            </a:r>
            <a:endParaRPr kumimoji="0" lang="zh-CN" altLang="en-US" sz="24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 name="文本框 3">
            <a:extLst>
              <a:ext uri="{FF2B5EF4-FFF2-40B4-BE49-F238E27FC236}">
                <a16:creationId xmlns:a16="http://schemas.microsoft.com/office/drawing/2014/main" id="{2BB29E21-F94B-610C-7DC1-EEE97761DD05}"/>
              </a:ext>
            </a:extLst>
          </p:cNvPr>
          <p:cNvSpPr txBox="1"/>
          <p:nvPr/>
        </p:nvSpPr>
        <p:spPr>
          <a:xfrm>
            <a:off x="886968" y="1869033"/>
            <a:ext cx="111282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4. Reviewing is cumbersome, and synchronization across multiple sheets</a:t>
            </a:r>
            <a:endPar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8" name="文本框 7">
            <a:extLst>
              <a:ext uri="{FF2B5EF4-FFF2-40B4-BE49-F238E27FC236}">
                <a16:creationId xmlns:a16="http://schemas.microsoft.com/office/drawing/2014/main" id="{07BBFA90-1B0E-FB79-BC6B-70B92C260467}"/>
              </a:ext>
            </a:extLst>
          </p:cNvPr>
          <p:cNvSpPr txBox="1"/>
          <p:nvPr/>
        </p:nvSpPr>
        <p:spPr>
          <a:xfrm>
            <a:off x="886968" y="5149986"/>
            <a:ext cx="1112824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apple-system"/>
                <a:ea typeface="+mn-ea"/>
                <a:cs typeface="+mn-cs"/>
              </a:rPr>
              <a:t>P21 displays issues and rules in separate sheets. If you need to understand the specific P21 rule corresponding to an issue, you need to switch from the issue sheet to the rule sheet to view it.</a:t>
            </a:r>
            <a:endParaRPr kumimoji="0" lang="zh-CN" altLang="en-US" sz="1800" b="0" i="0" u="none" strike="noStrike" kern="1200" cap="none" spc="0" normalizeH="0" baseline="0" noProof="0" dirty="0">
              <a:ln>
                <a:noFill/>
              </a:ln>
              <a:solidFill>
                <a:prstClr val="black"/>
              </a:solidFill>
              <a:effectLst/>
              <a:uLnTx/>
              <a:uFillTx/>
              <a:latin typeface="-apple-system"/>
              <a:ea typeface="+mn-ea"/>
              <a:cs typeface="+mn-cs"/>
            </a:endParaRPr>
          </a:p>
        </p:txBody>
      </p:sp>
      <p:pic>
        <p:nvPicPr>
          <p:cNvPr id="5" name="图片 4">
            <a:extLst>
              <a:ext uri="{FF2B5EF4-FFF2-40B4-BE49-F238E27FC236}">
                <a16:creationId xmlns:a16="http://schemas.microsoft.com/office/drawing/2014/main" id="{7DB4D3AF-3373-A7F5-DAAA-208C615D31D1}"/>
              </a:ext>
            </a:extLst>
          </p:cNvPr>
          <p:cNvPicPr>
            <a:picLocks noChangeAspect="1"/>
          </p:cNvPicPr>
          <p:nvPr/>
        </p:nvPicPr>
        <p:blipFill>
          <a:blip r:embed="rId4"/>
          <a:stretch>
            <a:fillRect/>
          </a:stretch>
        </p:blipFill>
        <p:spPr>
          <a:xfrm>
            <a:off x="1021730" y="2594173"/>
            <a:ext cx="10148539" cy="2229007"/>
          </a:xfrm>
          <a:prstGeom prst="rect">
            <a:avLst/>
          </a:prstGeom>
        </p:spPr>
      </p:pic>
      <p:grpSp>
        <p:nvGrpSpPr>
          <p:cNvPr id="13" name="Group 12">
            <a:extLst>
              <a:ext uri="{FF2B5EF4-FFF2-40B4-BE49-F238E27FC236}">
                <a16:creationId xmlns:a16="http://schemas.microsoft.com/office/drawing/2014/main" id="{EAFD4F32-C590-D143-19C1-2EB31F6D0A32}"/>
              </a:ext>
            </a:extLst>
          </p:cNvPr>
          <p:cNvGrpSpPr/>
          <p:nvPr/>
        </p:nvGrpSpPr>
        <p:grpSpPr>
          <a:xfrm>
            <a:off x="8672946" y="832784"/>
            <a:ext cx="3094181" cy="899215"/>
            <a:chOff x="8672946" y="832784"/>
            <a:chExt cx="3094181" cy="899215"/>
          </a:xfrm>
        </p:grpSpPr>
        <p:sp>
          <p:nvSpPr>
            <p:cNvPr id="14" name="云形 2">
              <a:extLst>
                <a:ext uri="{FF2B5EF4-FFF2-40B4-BE49-F238E27FC236}">
                  <a16:creationId xmlns:a16="http://schemas.microsoft.com/office/drawing/2014/main" id="{0620F6EA-AC7F-608F-5040-2A891D00A532}"/>
                </a:ext>
              </a:extLst>
            </p:cNvPr>
            <p:cNvSpPr/>
            <p:nvPr/>
          </p:nvSpPr>
          <p:spPr>
            <a:xfrm>
              <a:off x="8672946" y="832784"/>
              <a:ext cx="3094181" cy="899215"/>
            </a:xfrm>
            <a:prstGeom prst="cloud">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Verdana"/>
                <a:ea typeface="+mn-ea"/>
                <a:cs typeface="+mn-cs"/>
              </a:endParaRPr>
            </a:p>
          </p:txBody>
        </p:sp>
        <p:sp>
          <p:nvSpPr>
            <p:cNvPr id="15" name="文本框 4">
              <a:extLst>
                <a:ext uri="{FF2B5EF4-FFF2-40B4-BE49-F238E27FC236}">
                  <a16:creationId xmlns:a16="http://schemas.microsoft.com/office/drawing/2014/main" id="{BA82CD57-B122-1DF8-833D-CF96A6C9F347}"/>
                </a:ext>
              </a:extLst>
            </p:cNvPr>
            <p:cNvSpPr txBox="1"/>
            <p:nvPr/>
          </p:nvSpPr>
          <p:spPr>
            <a:xfrm>
              <a:off x="9088581" y="1114797"/>
              <a:ext cx="22629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 SDTM and </a:t>
              </a:r>
              <a:r>
                <a:rPr kumimoji="0" lang="en-US" altLang="zh-CN" sz="1800" b="1" i="0" u="none" strike="noStrike" kern="1200" cap="none" spc="0" normalizeH="0" baseline="0" noProof="0" dirty="0" err="1">
                  <a:ln>
                    <a:noFill/>
                  </a:ln>
                  <a:solidFill>
                    <a:schemeClr val="bg1"/>
                  </a:solidFill>
                  <a:effectLst/>
                  <a:uLnTx/>
                  <a:uFillTx/>
                  <a:latin typeface="微软雅黑" panose="020B0503020204020204" pitchFamily="34" charset="-122"/>
                  <a:ea typeface="微软雅黑" panose="020B0503020204020204" pitchFamily="34" charset="-122"/>
                  <a:cs typeface="+mn-cs"/>
                </a:rPr>
                <a:t>ADaM</a:t>
              </a:r>
              <a:endParaRPr kumimoji="0" lang="zh-CN" altLang="en-US" sz="1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grpSp>
      <p:sp>
        <p:nvSpPr>
          <p:cNvPr id="6" name="日期占位符 5">
            <a:extLst>
              <a:ext uri="{FF2B5EF4-FFF2-40B4-BE49-F238E27FC236}">
                <a16:creationId xmlns:a16="http://schemas.microsoft.com/office/drawing/2014/main" id="{6771D92B-892F-2FB1-BCF8-B289F5FF1FFC}"/>
              </a:ext>
            </a:extLst>
          </p:cNvPr>
          <p:cNvSpPr>
            <a:spLocks noGrp="1"/>
          </p:cNvSpPr>
          <p:nvPr>
            <p:ph type="dt" sz="half" idx="11"/>
          </p:nvPr>
        </p:nvSpPr>
        <p:spPr/>
        <p:txBody>
          <a:bodyPr/>
          <a:lstStyle/>
          <a:p>
            <a:r>
              <a:rPr lang="en-US" altLang="zh-CN" noProof="0"/>
              <a:t>28 . Mar . 2025</a:t>
            </a:r>
            <a:endParaRPr lang="en-US" noProof="0" dirty="0"/>
          </a:p>
        </p:txBody>
      </p:sp>
      <p:sp>
        <p:nvSpPr>
          <p:cNvPr id="10" name="灯片编号占位符 9">
            <a:extLst>
              <a:ext uri="{FF2B5EF4-FFF2-40B4-BE49-F238E27FC236}">
                <a16:creationId xmlns:a16="http://schemas.microsoft.com/office/drawing/2014/main" id="{92359ED8-4035-771D-2A4D-EDBAA2A47630}"/>
              </a:ext>
            </a:extLst>
          </p:cNvPr>
          <p:cNvSpPr>
            <a:spLocks noGrp="1"/>
          </p:cNvSpPr>
          <p:nvPr>
            <p:ph type="sldNum" sz="quarter" idx="12"/>
          </p:nvPr>
        </p:nvSpPr>
        <p:spPr/>
        <p:txBody>
          <a:bodyPr/>
          <a:lstStyle/>
          <a:p>
            <a:fld id="{6B54B0F7-55DD-40D6-B7F4-70B586885C0B}" type="slidenum">
              <a:rPr lang="en-US" smtClean="0"/>
              <a:pPr/>
              <a:t>10</a:t>
            </a:fld>
            <a:r>
              <a:rPr lang="en-US"/>
              <a:t>/37</a:t>
            </a:r>
            <a:endParaRPr lang="en-US" noProof="0" dirty="0"/>
          </a:p>
        </p:txBody>
      </p:sp>
    </p:spTree>
    <p:custDataLst>
      <p:tags r:id="rId1"/>
    </p:custDataLst>
    <p:extLst>
      <p:ext uri="{BB962C8B-B14F-4D97-AF65-F5344CB8AC3E}">
        <p14:creationId xmlns:p14="http://schemas.microsoft.com/office/powerpoint/2010/main" val="2824793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3974"/>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Background – P21</a:t>
            </a:r>
            <a:endParaRPr kumimoji="0" lang="en-US" sz="2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 name="文本框 1">
            <a:extLst>
              <a:ext uri="{FF2B5EF4-FFF2-40B4-BE49-F238E27FC236}">
                <a16:creationId xmlns:a16="http://schemas.microsoft.com/office/drawing/2014/main" id="{2733FB89-AEB3-5E93-A4D4-71FCDE2D9E9F}"/>
              </a:ext>
            </a:extLst>
          </p:cNvPr>
          <p:cNvSpPr txBox="1"/>
          <p:nvPr/>
        </p:nvSpPr>
        <p:spPr>
          <a:xfrm>
            <a:off x="512064" y="1051560"/>
            <a:ext cx="696772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Shortcoming and Challenge</a:t>
            </a:r>
            <a:endParaRPr kumimoji="0" lang="zh-CN" altLang="en-US" sz="24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 name="文本框 3">
            <a:extLst>
              <a:ext uri="{FF2B5EF4-FFF2-40B4-BE49-F238E27FC236}">
                <a16:creationId xmlns:a16="http://schemas.microsoft.com/office/drawing/2014/main" id="{2BB29E21-F94B-610C-7DC1-EEE97761DD05}"/>
              </a:ext>
            </a:extLst>
          </p:cNvPr>
          <p:cNvSpPr txBox="1"/>
          <p:nvPr/>
        </p:nvSpPr>
        <p:spPr>
          <a:xfrm>
            <a:off x="858093" y="1869033"/>
            <a:ext cx="111282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5. Unable to retain the comments made during previous issue verification checks</a:t>
            </a:r>
            <a:endPar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8" name="文本框 7">
            <a:extLst>
              <a:ext uri="{FF2B5EF4-FFF2-40B4-BE49-F238E27FC236}">
                <a16:creationId xmlns:a16="http://schemas.microsoft.com/office/drawing/2014/main" id="{07BBFA90-1B0E-FB79-BC6B-70B92C260467}"/>
              </a:ext>
            </a:extLst>
          </p:cNvPr>
          <p:cNvSpPr txBox="1"/>
          <p:nvPr/>
        </p:nvSpPr>
        <p:spPr>
          <a:xfrm>
            <a:off x="1115568" y="2594173"/>
            <a:ext cx="9464040"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apple-system"/>
                <a:ea typeface="+mn-ea"/>
                <a:cs typeface="+mn-cs"/>
              </a:rPr>
              <a:t>P21 only performs checks on the current SDTM/</a:t>
            </a:r>
            <a:r>
              <a:rPr kumimoji="0" lang="en-US" altLang="zh-CN" sz="1800" b="0" i="0" u="none" strike="noStrike" kern="1200" cap="none" spc="0" normalizeH="0" baseline="0" noProof="0" dirty="0" err="1">
                <a:ln>
                  <a:noFill/>
                </a:ln>
                <a:solidFill>
                  <a:prstClr val="black"/>
                </a:solidFill>
                <a:effectLst/>
                <a:uLnTx/>
                <a:uFillTx/>
                <a:latin typeface="-apple-system"/>
                <a:ea typeface="+mn-ea"/>
                <a:cs typeface="+mn-cs"/>
              </a:rPr>
              <a:t>ADaM</a:t>
            </a:r>
            <a:r>
              <a:rPr kumimoji="0" lang="en-US" altLang="zh-CN" sz="1800" b="0" i="0" u="none" strike="noStrike" kern="1200" cap="none" spc="0" normalizeH="0" baseline="0" noProof="0" dirty="0">
                <a:ln>
                  <a:noFill/>
                </a:ln>
                <a:solidFill>
                  <a:prstClr val="black"/>
                </a:solidFill>
                <a:effectLst/>
                <a:uLnTx/>
                <a:uFillTx/>
                <a:latin typeface="-apple-system"/>
                <a:ea typeface="+mn-ea"/>
                <a:cs typeface="+mn-cs"/>
              </a:rPr>
              <a:t> dataset and outputs the corresponding report. Explanations for the same issues that appeared previously cannot be retained, resulting in a significant amount of repetitive work.</a:t>
            </a:r>
            <a:endParaRPr kumimoji="0" lang="zh-CN" altLang="en-US" sz="1800" b="0" i="0" u="none" strike="noStrike" kern="1200" cap="none" spc="0" normalizeH="0" baseline="0" noProof="0" dirty="0">
              <a:ln>
                <a:noFill/>
              </a:ln>
              <a:solidFill>
                <a:prstClr val="black"/>
              </a:solidFill>
              <a:effectLst/>
              <a:uLnTx/>
              <a:uFillTx/>
              <a:latin typeface="-apple-system"/>
              <a:ea typeface="+mn-ea"/>
              <a:cs typeface="+mn-cs"/>
            </a:endParaRPr>
          </a:p>
        </p:txBody>
      </p:sp>
      <p:grpSp>
        <p:nvGrpSpPr>
          <p:cNvPr id="7" name="Group 6">
            <a:extLst>
              <a:ext uri="{FF2B5EF4-FFF2-40B4-BE49-F238E27FC236}">
                <a16:creationId xmlns:a16="http://schemas.microsoft.com/office/drawing/2014/main" id="{B615D87B-E95D-5EE0-E03F-870A48E87EA6}"/>
              </a:ext>
            </a:extLst>
          </p:cNvPr>
          <p:cNvGrpSpPr/>
          <p:nvPr/>
        </p:nvGrpSpPr>
        <p:grpSpPr>
          <a:xfrm>
            <a:off x="8672946" y="832784"/>
            <a:ext cx="3094181" cy="899215"/>
            <a:chOff x="8672946" y="832784"/>
            <a:chExt cx="3094181" cy="899215"/>
          </a:xfrm>
        </p:grpSpPr>
        <p:sp>
          <p:nvSpPr>
            <p:cNvPr id="10" name="云形 2">
              <a:extLst>
                <a:ext uri="{FF2B5EF4-FFF2-40B4-BE49-F238E27FC236}">
                  <a16:creationId xmlns:a16="http://schemas.microsoft.com/office/drawing/2014/main" id="{DFDB605E-6AA1-DA5B-FC73-17642F0CEB7C}"/>
                </a:ext>
              </a:extLst>
            </p:cNvPr>
            <p:cNvSpPr/>
            <p:nvPr/>
          </p:nvSpPr>
          <p:spPr>
            <a:xfrm>
              <a:off x="8672946" y="832784"/>
              <a:ext cx="3094181" cy="899215"/>
            </a:xfrm>
            <a:prstGeom prst="cloud">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Verdana"/>
                <a:ea typeface="+mn-ea"/>
                <a:cs typeface="+mn-cs"/>
              </a:endParaRPr>
            </a:p>
          </p:txBody>
        </p:sp>
        <p:sp>
          <p:nvSpPr>
            <p:cNvPr id="11" name="文本框 4">
              <a:extLst>
                <a:ext uri="{FF2B5EF4-FFF2-40B4-BE49-F238E27FC236}">
                  <a16:creationId xmlns:a16="http://schemas.microsoft.com/office/drawing/2014/main" id="{DB6208BA-A19E-5EF8-9858-C2C94DF0C376}"/>
                </a:ext>
              </a:extLst>
            </p:cNvPr>
            <p:cNvSpPr txBox="1"/>
            <p:nvPr/>
          </p:nvSpPr>
          <p:spPr>
            <a:xfrm>
              <a:off x="9088581" y="1114797"/>
              <a:ext cx="22629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 SDTM and </a:t>
              </a:r>
              <a:r>
                <a:rPr kumimoji="0" lang="en-US" altLang="zh-CN" sz="1800" b="1" i="0" u="none" strike="noStrike" kern="1200" cap="none" spc="0" normalizeH="0" baseline="0" noProof="0" dirty="0" err="1">
                  <a:ln>
                    <a:noFill/>
                  </a:ln>
                  <a:solidFill>
                    <a:schemeClr val="bg1"/>
                  </a:solidFill>
                  <a:effectLst/>
                  <a:uLnTx/>
                  <a:uFillTx/>
                  <a:latin typeface="微软雅黑" panose="020B0503020204020204" pitchFamily="34" charset="-122"/>
                  <a:ea typeface="微软雅黑" panose="020B0503020204020204" pitchFamily="34" charset="-122"/>
                  <a:cs typeface="+mn-cs"/>
                </a:rPr>
                <a:t>ADaM</a:t>
              </a:r>
              <a:endParaRPr kumimoji="0" lang="zh-CN" altLang="en-US" sz="1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grpSp>
      <p:sp>
        <p:nvSpPr>
          <p:cNvPr id="5" name="日期占位符 4">
            <a:extLst>
              <a:ext uri="{FF2B5EF4-FFF2-40B4-BE49-F238E27FC236}">
                <a16:creationId xmlns:a16="http://schemas.microsoft.com/office/drawing/2014/main" id="{1E3E4B09-AA8B-28D7-49BF-27F90C0ADFFE}"/>
              </a:ext>
            </a:extLst>
          </p:cNvPr>
          <p:cNvSpPr>
            <a:spLocks noGrp="1"/>
          </p:cNvSpPr>
          <p:nvPr>
            <p:ph type="dt" sz="half" idx="11"/>
          </p:nvPr>
        </p:nvSpPr>
        <p:spPr/>
        <p:txBody>
          <a:bodyPr/>
          <a:lstStyle/>
          <a:p>
            <a:r>
              <a:rPr lang="en-US" altLang="zh-CN" noProof="0"/>
              <a:t>28 . Mar . 2025</a:t>
            </a:r>
            <a:endParaRPr lang="en-US" noProof="0" dirty="0"/>
          </a:p>
        </p:txBody>
      </p:sp>
      <p:sp>
        <p:nvSpPr>
          <p:cNvPr id="12" name="灯片编号占位符 11">
            <a:extLst>
              <a:ext uri="{FF2B5EF4-FFF2-40B4-BE49-F238E27FC236}">
                <a16:creationId xmlns:a16="http://schemas.microsoft.com/office/drawing/2014/main" id="{ADCC4722-8115-8737-E84B-DC0F28FC96C6}"/>
              </a:ext>
            </a:extLst>
          </p:cNvPr>
          <p:cNvSpPr>
            <a:spLocks noGrp="1"/>
          </p:cNvSpPr>
          <p:nvPr>
            <p:ph type="sldNum" sz="quarter" idx="12"/>
          </p:nvPr>
        </p:nvSpPr>
        <p:spPr/>
        <p:txBody>
          <a:bodyPr/>
          <a:lstStyle/>
          <a:p>
            <a:fld id="{6B54B0F7-55DD-40D6-B7F4-70B586885C0B}" type="slidenum">
              <a:rPr lang="en-US" smtClean="0"/>
              <a:pPr/>
              <a:t>11</a:t>
            </a:fld>
            <a:r>
              <a:rPr lang="en-US"/>
              <a:t>/37</a:t>
            </a:r>
            <a:endParaRPr lang="en-US" noProof="0" dirty="0"/>
          </a:p>
        </p:txBody>
      </p:sp>
    </p:spTree>
    <p:custDataLst>
      <p:tags r:id="rId1"/>
    </p:custDataLst>
    <p:extLst>
      <p:ext uri="{BB962C8B-B14F-4D97-AF65-F5344CB8AC3E}">
        <p14:creationId xmlns:p14="http://schemas.microsoft.com/office/powerpoint/2010/main" val="674690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Background – R</a:t>
            </a:r>
            <a:endParaRPr kumimoji="0" lang="en-US" sz="2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15" name="Group 14">
            <a:extLst>
              <a:ext uri="{FF2B5EF4-FFF2-40B4-BE49-F238E27FC236}">
                <a16:creationId xmlns:a16="http://schemas.microsoft.com/office/drawing/2014/main" id="{4A903DA0-D66D-0C5C-6334-AC0CF213B4BE}"/>
              </a:ext>
            </a:extLst>
          </p:cNvPr>
          <p:cNvGrpSpPr/>
          <p:nvPr/>
        </p:nvGrpSpPr>
        <p:grpSpPr>
          <a:xfrm>
            <a:off x="3719514" y="3666383"/>
            <a:ext cx="3976683" cy="1636496"/>
            <a:chOff x="7105652" y="1457571"/>
            <a:chExt cx="3952870" cy="1636496"/>
          </a:xfrm>
        </p:grpSpPr>
        <p:sp>
          <p:nvSpPr>
            <p:cNvPr id="6" name="矩形: 圆角 5">
              <a:extLst>
                <a:ext uri="{FF2B5EF4-FFF2-40B4-BE49-F238E27FC236}">
                  <a16:creationId xmlns:a16="http://schemas.microsoft.com/office/drawing/2014/main" id="{2C1CFADC-E1AC-BC1A-B35C-C26E4DA36358}"/>
                </a:ext>
              </a:extLst>
            </p:cNvPr>
            <p:cNvSpPr/>
            <p:nvPr/>
          </p:nvSpPr>
          <p:spPr>
            <a:xfrm>
              <a:off x="7105652" y="1457571"/>
              <a:ext cx="3848100" cy="1636496"/>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Verdana"/>
                <a:ea typeface="+mn-ea"/>
                <a:cs typeface="+mn-cs"/>
              </a:endParaRPr>
            </a:p>
          </p:txBody>
        </p:sp>
        <p:sp>
          <p:nvSpPr>
            <p:cNvPr id="7" name="文本框 6">
              <a:extLst>
                <a:ext uri="{FF2B5EF4-FFF2-40B4-BE49-F238E27FC236}">
                  <a16:creationId xmlns:a16="http://schemas.microsoft.com/office/drawing/2014/main" id="{65F814CB-5B73-E735-B4BB-6DA368B69E0B}"/>
                </a:ext>
              </a:extLst>
            </p:cNvPr>
            <p:cNvSpPr txBox="1"/>
            <p:nvPr/>
          </p:nvSpPr>
          <p:spPr>
            <a:xfrm>
              <a:off x="7210423" y="1537155"/>
              <a:ext cx="3848099" cy="15158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300"/>
                </a:spcAft>
                <a:buClrTx/>
                <a:buSzTx/>
                <a:buFontTx/>
                <a:buNone/>
                <a:tabLst/>
                <a:defRPr/>
              </a:pPr>
              <a:r>
                <a:rPr kumimoji="0" lang="en-US" altLang="zh-CN" sz="1800" b="1" i="0" u="none" strike="noStrike" kern="1200" cap="none" spc="0" normalizeH="0" baseline="0" noProof="0" dirty="0">
                  <a:ln>
                    <a:noFill/>
                  </a:ln>
                  <a:solidFill>
                    <a:srgbClr val="C00000"/>
                  </a:solidFill>
                  <a:effectLst/>
                  <a:uLnTx/>
                  <a:uFillTx/>
                  <a:latin typeface="-apple-system"/>
                  <a:ea typeface="+mn-ea"/>
                  <a:cs typeface="+mn-cs"/>
                </a:rPr>
                <a:t>All in R</a:t>
              </a:r>
            </a:p>
            <a:p>
              <a:pPr marL="182880" marR="0" lvl="0" indent="-18288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800" b="0" i="0" u="none" strike="noStrike" kern="1200" cap="none" spc="0" normalizeH="0" baseline="0" noProof="0" dirty="0">
                  <a:ln>
                    <a:noFill/>
                  </a:ln>
                  <a:solidFill>
                    <a:prstClr val="black"/>
                  </a:solidFill>
                  <a:effectLst/>
                  <a:uLnTx/>
                  <a:uFillTx/>
                  <a:latin typeface="-apple-system"/>
                  <a:ea typeface="+mn-ea"/>
                  <a:cs typeface="+mn-cs"/>
                </a:rPr>
                <a:t>Besides SAS, R is currently the most widely used language in Sanofi BP</a:t>
              </a:r>
            </a:p>
            <a:p>
              <a:pPr marL="182880" marR="0" lvl="0" indent="-18288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800" b="0" i="0" u="none" strike="noStrike" kern="1200" cap="none" spc="0" normalizeH="0" baseline="0" noProof="0" dirty="0">
                  <a:ln>
                    <a:noFill/>
                  </a:ln>
                  <a:solidFill>
                    <a:prstClr val="black"/>
                  </a:solidFill>
                  <a:effectLst/>
                  <a:uLnTx/>
                  <a:uFillTx/>
                  <a:latin typeface="-apple-system"/>
                  <a:ea typeface="+mn-ea"/>
                  <a:cs typeface="+mn-cs"/>
                </a:rPr>
                <a:t>Build a complete set of data tools using R</a:t>
              </a:r>
            </a:p>
          </p:txBody>
        </p:sp>
      </p:grpSp>
      <p:grpSp>
        <p:nvGrpSpPr>
          <p:cNvPr id="14" name="Group 13">
            <a:extLst>
              <a:ext uri="{FF2B5EF4-FFF2-40B4-BE49-F238E27FC236}">
                <a16:creationId xmlns:a16="http://schemas.microsoft.com/office/drawing/2014/main" id="{4A00277C-4C23-BC53-06BF-041580DB1BF4}"/>
              </a:ext>
            </a:extLst>
          </p:cNvPr>
          <p:cNvGrpSpPr/>
          <p:nvPr/>
        </p:nvGrpSpPr>
        <p:grpSpPr>
          <a:xfrm>
            <a:off x="3771900" y="1378891"/>
            <a:ext cx="3924298" cy="1636497"/>
            <a:chOff x="1143000" y="3769517"/>
            <a:chExt cx="3924298" cy="1636497"/>
          </a:xfrm>
        </p:grpSpPr>
        <p:sp>
          <p:nvSpPr>
            <p:cNvPr id="8" name="矩形: 圆角 7">
              <a:extLst>
                <a:ext uri="{FF2B5EF4-FFF2-40B4-BE49-F238E27FC236}">
                  <a16:creationId xmlns:a16="http://schemas.microsoft.com/office/drawing/2014/main" id="{D0C07FBD-C420-6F18-B5C1-55FD992A9491}"/>
                </a:ext>
              </a:extLst>
            </p:cNvPr>
            <p:cNvSpPr/>
            <p:nvPr/>
          </p:nvSpPr>
          <p:spPr>
            <a:xfrm>
              <a:off x="1143000" y="3769517"/>
              <a:ext cx="3848100" cy="1636497"/>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Verdana"/>
                <a:ea typeface="+mn-ea"/>
                <a:cs typeface="+mn-cs"/>
              </a:endParaRPr>
            </a:p>
          </p:txBody>
        </p:sp>
        <p:sp>
          <p:nvSpPr>
            <p:cNvPr id="10" name="文本框 9">
              <a:extLst>
                <a:ext uri="{FF2B5EF4-FFF2-40B4-BE49-F238E27FC236}">
                  <a16:creationId xmlns:a16="http://schemas.microsoft.com/office/drawing/2014/main" id="{56AE4236-ED79-531E-9E92-5A700945BA2E}"/>
                </a:ext>
              </a:extLst>
            </p:cNvPr>
            <p:cNvSpPr txBox="1"/>
            <p:nvPr/>
          </p:nvSpPr>
          <p:spPr>
            <a:xfrm>
              <a:off x="1219198" y="3851406"/>
              <a:ext cx="3848100" cy="1515800"/>
            </a:xfrm>
            <a:prstGeom prst="rect">
              <a:avLst/>
            </a:prstGeom>
            <a:noFill/>
          </p:spPr>
          <p:txBody>
            <a:bodyPr wrap="square" rtlCol="0">
              <a:spAutoFit/>
            </a:bodyPr>
            <a:lstStyle/>
            <a:p>
              <a:pPr marL="0" marR="0" lvl="0" indent="0" algn="l" defTabSz="914400" rtl="0" eaLnBrk="1" fontAlgn="auto" latinLnBrk="0" hangingPunct="1">
                <a:lnSpc>
                  <a:spcPct val="100000"/>
                </a:lnSpc>
                <a:spcAft>
                  <a:spcPts val="300"/>
                </a:spcAft>
                <a:buClrTx/>
                <a:buSzTx/>
                <a:buFontTx/>
                <a:buNone/>
                <a:tabLst/>
                <a:defRPr/>
              </a:pPr>
              <a:r>
                <a:rPr kumimoji="0" lang="en-US" altLang="zh-CN" sz="1800" b="1" i="0" u="none" strike="noStrike" kern="1200" cap="none" spc="0" normalizeH="0" baseline="0" noProof="0" dirty="0">
                  <a:ln>
                    <a:noFill/>
                  </a:ln>
                  <a:solidFill>
                    <a:srgbClr val="C00000"/>
                  </a:solidFill>
                  <a:effectLst/>
                  <a:uLnTx/>
                  <a:uFillTx/>
                  <a:latin typeface="-apple-system"/>
                  <a:ea typeface="+mn-ea"/>
                  <a:cs typeface="+mn-cs"/>
                </a:rPr>
                <a:t>R Shiny UI</a:t>
              </a:r>
            </a:p>
            <a:p>
              <a:pPr marL="182880" marR="0" lvl="0" indent="-18288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800" b="0" i="0" u="none" strike="noStrike" kern="1200" cap="none" spc="0" normalizeH="0" baseline="0" noProof="0" dirty="0">
                  <a:ln>
                    <a:noFill/>
                  </a:ln>
                  <a:solidFill>
                    <a:prstClr val="black"/>
                  </a:solidFill>
                  <a:effectLst/>
                  <a:uLnTx/>
                  <a:uFillTx/>
                  <a:latin typeface="-apple-system"/>
                  <a:ea typeface="+mn-ea"/>
                  <a:cs typeface="+mn-cs"/>
                </a:rPr>
                <a:t>An outstanding UI framework for human-computer interaction</a:t>
              </a:r>
            </a:p>
            <a:p>
              <a:pPr marL="182880" marR="0" lvl="0" indent="-18288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altLang="zh-CN" sz="1800" b="0" i="0" u="none" strike="noStrike" kern="1200" cap="none" spc="0" normalizeH="0" baseline="0" noProof="0" dirty="0">
                  <a:ln>
                    <a:noFill/>
                  </a:ln>
                  <a:solidFill>
                    <a:prstClr val="black"/>
                  </a:solidFill>
                  <a:effectLst/>
                  <a:uLnTx/>
                  <a:uFillTx/>
                  <a:latin typeface="-apple-system"/>
                  <a:ea typeface="+mn-ea"/>
                  <a:cs typeface="+mn-cs"/>
                </a:rPr>
                <a:t>Powerful tools for code-free operations</a:t>
              </a:r>
              <a:endParaRPr kumimoji="0" lang="zh-CN" altLang="en-US" sz="1800" b="0" i="0" u="none" strike="noStrike" kern="1200" cap="none" spc="0" normalizeH="0" baseline="0" noProof="0" dirty="0">
                <a:ln>
                  <a:noFill/>
                </a:ln>
                <a:solidFill>
                  <a:prstClr val="black"/>
                </a:solidFill>
                <a:effectLst/>
                <a:uLnTx/>
                <a:uFillTx/>
                <a:latin typeface="Verdana"/>
                <a:ea typeface="+mn-ea"/>
                <a:cs typeface="+mn-cs"/>
              </a:endParaRPr>
            </a:p>
          </p:txBody>
        </p:sp>
      </p:grpSp>
      <p:sp>
        <p:nvSpPr>
          <p:cNvPr id="2" name="日期占位符 1">
            <a:extLst>
              <a:ext uri="{FF2B5EF4-FFF2-40B4-BE49-F238E27FC236}">
                <a16:creationId xmlns:a16="http://schemas.microsoft.com/office/drawing/2014/main" id="{553A0CCA-D455-27CB-328B-73E1FAE319B2}"/>
              </a:ext>
            </a:extLst>
          </p:cNvPr>
          <p:cNvSpPr>
            <a:spLocks noGrp="1"/>
          </p:cNvSpPr>
          <p:nvPr>
            <p:ph type="dt" sz="half" idx="11"/>
          </p:nvPr>
        </p:nvSpPr>
        <p:spPr/>
        <p:txBody>
          <a:bodyPr/>
          <a:lstStyle/>
          <a:p>
            <a:r>
              <a:rPr lang="en-US" altLang="zh-CN" noProof="0"/>
              <a:t>28 . Mar . 2025</a:t>
            </a:r>
            <a:endParaRPr lang="en-US" noProof="0" dirty="0"/>
          </a:p>
        </p:txBody>
      </p:sp>
      <p:sp>
        <p:nvSpPr>
          <p:cNvPr id="4" name="灯片编号占位符 3">
            <a:extLst>
              <a:ext uri="{FF2B5EF4-FFF2-40B4-BE49-F238E27FC236}">
                <a16:creationId xmlns:a16="http://schemas.microsoft.com/office/drawing/2014/main" id="{C3B2CFAD-53C5-1F81-5918-DA34FCA7A584}"/>
              </a:ext>
            </a:extLst>
          </p:cNvPr>
          <p:cNvSpPr>
            <a:spLocks noGrp="1"/>
          </p:cNvSpPr>
          <p:nvPr>
            <p:ph type="sldNum" sz="quarter" idx="12"/>
          </p:nvPr>
        </p:nvSpPr>
        <p:spPr/>
        <p:txBody>
          <a:bodyPr/>
          <a:lstStyle/>
          <a:p>
            <a:fld id="{6B54B0F7-55DD-40D6-B7F4-70B586885C0B}" type="slidenum">
              <a:rPr lang="en-US" smtClean="0"/>
              <a:pPr/>
              <a:t>12</a:t>
            </a:fld>
            <a:r>
              <a:rPr lang="en-US"/>
              <a:t>/37</a:t>
            </a:r>
            <a:endParaRPr lang="en-US" noProof="0" dirty="0"/>
          </a:p>
        </p:txBody>
      </p:sp>
    </p:spTree>
    <p:custDataLst>
      <p:tags r:id="rId1"/>
    </p:custDataLst>
    <p:extLst>
      <p:ext uri="{BB962C8B-B14F-4D97-AF65-F5344CB8AC3E}">
        <p14:creationId xmlns:p14="http://schemas.microsoft.com/office/powerpoint/2010/main" val="1917435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graphique SmartArt 1">
            <a:extLst>
              <a:ext uri="{FF2B5EF4-FFF2-40B4-BE49-F238E27FC236}">
                <a16:creationId xmlns:a16="http://schemas.microsoft.com/office/drawing/2014/main" id="{1F294D1C-16D2-4943-9E30-F68F81991935}"/>
              </a:ext>
            </a:extLst>
          </p:cNvPr>
          <p:cNvSpPr>
            <a:spLocks noGrp="1"/>
          </p:cNvSpPr>
          <p:nvPr>
            <p:ph type="dgm" sz="quarter" idx="13"/>
          </p:nvPr>
        </p:nvSpPr>
        <p:spPr/>
        <p:txBody>
          <a:bodyPr/>
          <a:lstStyle/>
          <a:p>
            <a:endParaRPr lang="zh-CN" altLang="en-US"/>
          </a:p>
        </p:txBody>
      </p:sp>
      <p:sp>
        <p:nvSpPr>
          <p:cNvPr id="4" name="Espace réservé du graphique SmartArt 3">
            <a:extLst>
              <a:ext uri="{FF2B5EF4-FFF2-40B4-BE49-F238E27FC236}">
                <a16:creationId xmlns:a16="http://schemas.microsoft.com/office/drawing/2014/main" id="{5F71479A-18DB-416B-A05B-38DC804C2BB7}"/>
              </a:ext>
            </a:extLst>
          </p:cNvPr>
          <p:cNvSpPr>
            <a:spLocks noGrp="1"/>
          </p:cNvSpPr>
          <p:nvPr>
            <p:ph type="dgm" sz="quarter" idx="14"/>
          </p:nvPr>
        </p:nvSpPr>
        <p:spPr/>
        <p:txBody>
          <a:bodyPr/>
          <a:lstStyle/>
          <a:p>
            <a:endParaRPr lang="zh-CN" altLang="en-US"/>
          </a:p>
        </p:txBody>
      </p:sp>
      <p:sp>
        <p:nvSpPr>
          <p:cNvPr id="10" name="Espace réservé du texte 9">
            <a:extLst>
              <a:ext uri="{FF2B5EF4-FFF2-40B4-BE49-F238E27FC236}">
                <a16:creationId xmlns:a16="http://schemas.microsoft.com/office/drawing/2014/main" id="{DE4AC86C-2729-44F8-8172-BB4BAA8DDF92}"/>
              </a:ext>
            </a:extLst>
          </p:cNvPr>
          <p:cNvSpPr>
            <a:spLocks noGrp="1"/>
          </p:cNvSpPr>
          <p:nvPr>
            <p:ph type="body" sz="quarter" idx="21"/>
          </p:nvPr>
        </p:nvSpPr>
        <p:spPr>
          <a:xfrm>
            <a:off x="1642703" y="885826"/>
            <a:ext cx="9230445" cy="3714750"/>
          </a:xfrm>
        </p:spPr>
        <p:txBody>
          <a:bodyPr/>
          <a:lstStyle/>
          <a:p>
            <a:r>
              <a:rPr lang="fr-FR" dirty="0" err="1">
                <a:latin typeface="Copperplate Gothic Bold" panose="020E0705020206020404" pitchFamily="34" charset="0"/>
              </a:rPr>
              <a:t>Mechanism</a:t>
            </a:r>
            <a:r>
              <a:rPr lang="fr-FR" dirty="0">
                <a:latin typeface="Copperplate Gothic Bold" panose="020E0705020206020404" pitchFamily="34" charset="0"/>
              </a:rPr>
              <a:t> and Principles</a:t>
            </a:r>
          </a:p>
          <a:p>
            <a:endParaRPr lang="fr-FR" dirty="0">
              <a:latin typeface="Copperplate Gothic Bold" panose="020E0705020206020404" pitchFamily="34" charset="0"/>
            </a:endParaRPr>
          </a:p>
        </p:txBody>
      </p:sp>
      <p:sp>
        <p:nvSpPr>
          <p:cNvPr id="3" name="日期占位符 2">
            <a:extLst>
              <a:ext uri="{FF2B5EF4-FFF2-40B4-BE49-F238E27FC236}">
                <a16:creationId xmlns:a16="http://schemas.microsoft.com/office/drawing/2014/main" id="{BB48FAFE-58ED-2EDB-47C0-CE9579952E5F}"/>
              </a:ext>
            </a:extLst>
          </p:cNvPr>
          <p:cNvSpPr>
            <a:spLocks noGrp="1"/>
          </p:cNvSpPr>
          <p:nvPr>
            <p:ph type="dt" sz="half" idx="15"/>
          </p:nvPr>
        </p:nvSpPr>
        <p:spPr/>
        <p:txBody>
          <a:bodyPr/>
          <a:lstStyle/>
          <a:p>
            <a:r>
              <a:rPr lang="en-US" altLang="zh-CN" noProof="0"/>
              <a:t>28 . Mar . 2025</a:t>
            </a:r>
            <a:endParaRPr lang="en-US" noProof="0"/>
          </a:p>
        </p:txBody>
      </p:sp>
    </p:spTree>
    <p:extLst>
      <p:ext uri="{BB962C8B-B14F-4D97-AF65-F5344CB8AC3E}">
        <p14:creationId xmlns:p14="http://schemas.microsoft.com/office/powerpoint/2010/main" val="357374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sz="4000" b="1" i="1">
                <a:latin typeface="微软雅黑" panose="020B0503020204020204" pitchFamily="34" charset="-122"/>
                <a:ea typeface="微软雅黑" panose="020B0503020204020204" pitchFamily="34" charset="-122"/>
              </a:rPr>
              <a:t>easeP21: </a:t>
            </a:r>
            <a:r>
              <a:rPr lang="fr-FR" sz="3200" b="1" err="1">
                <a:latin typeface="微软雅黑" panose="020B0503020204020204" pitchFamily="34" charset="-122"/>
                <a:ea typeface="微软雅黑" panose="020B0503020204020204" pitchFamily="34" charset="-122"/>
              </a:rPr>
              <a:t>Summary</a:t>
            </a:r>
            <a:endParaRPr lang="en-US" sz="320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BAC24B55-4772-EE6C-6017-778DA1AB4952}"/>
              </a:ext>
            </a:extLst>
          </p:cNvPr>
          <p:cNvSpPr txBox="1"/>
          <p:nvPr/>
        </p:nvSpPr>
        <p:spPr>
          <a:xfrm>
            <a:off x="566928" y="868160"/>
            <a:ext cx="6967728" cy="461665"/>
          </a:xfrm>
          <a:prstGeom prst="rect">
            <a:avLst/>
          </a:prstGeom>
          <a:noFill/>
        </p:spPr>
        <p:txBody>
          <a:bodyPr wrap="square" rtlCol="0">
            <a:spAutoFit/>
          </a:bodyPr>
          <a:lstStyle/>
          <a:p>
            <a:r>
              <a:rPr lang="en-US" altLang="zh-CN" sz="2400" b="1" dirty="0">
                <a:latin typeface="微软雅黑" panose="020B0503020204020204" pitchFamily="34" charset="-122"/>
                <a:ea typeface="微软雅黑" panose="020B0503020204020204" pitchFamily="34" charset="-122"/>
              </a:rPr>
              <a:t>Concept and Solution</a:t>
            </a:r>
            <a:endParaRPr lang="zh-CN" altLang="en-US" sz="2400" b="1"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0E87D36A-BC60-B206-3445-E47DCE49B5CB}"/>
              </a:ext>
            </a:extLst>
          </p:cNvPr>
          <p:cNvPicPr>
            <a:picLocks noChangeAspect="1"/>
          </p:cNvPicPr>
          <p:nvPr/>
        </p:nvPicPr>
        <p:blipFill>
          <a:blip r:embed="rId4"/>
          <a:srcRect r="922"/>
          <a:stretch/>
        </p:blipFill>
        <p:spPr>
          <a:xfrm>
            <a:off x="150692" y="1525561"/>
            <a:ext cx="9663112" cy="4464279"/>
          </a:xfrm>
          <a:prstGeom prst="rect">
            <a:avLst/>
          </a:prstGeom>
        </p:spPr>
      </p:pic>
      <p:sp>
        <p:nvSpPr>
          <p:cNvPr id="7" name="箭头: 右 6">
            <a:extLst>
              <a:ext uri="{FF2B5EF4-FFF2-40B4-BE49-F238E27FC236}">
                <a16:creationId xmlns:a16="http://schemas.microsoft.com/office/drawing/2014/main" id="{979F945A-A808-F8FE-8FDF-5845F4D209DF}"/>
              </a:ext>
            </a:extLst>
          </p:cNvPr>
          <p:cNvSpPr/>
          <p:nvPr/>
        </p:nvSpPr>
        <p:spPr>
          <a:xfrm>
            <a:off x="8626751" y="3241967"/>
            <a:ext cx="47625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1E209A39-D191-4265-A197-3D5C5FD04200}"/>
              </a:ext>
            </a:extLst>
          </p:cNvPr>
          <p:cNvSpPr txBox="1"/>
          <p:nvPr/>
        </p:nvSpPr>
        <p:spPr>
          <a:xfrm>
            <a:off x="9103001" y="3059860"/>
            <a:ext cx="3088999" cy="646331"/>
          </a:xfrm>
          <a:prstGeom prst="rect">
            <a:avLst/>
          </a:prstGeom>
          <a:noFill/>
        </p:spPr>
        <p:txBody>
          <a:bodyPr wrap="square" rtlCol="0">
            <a:spAutoFit/>
          </a:bodyPr>
          <a:lstStyle/>
          <a:p>
            <a:r>
              <a:rPr lang="en-US" altLang="zh-CN" sz="1800" b="1" dirty="0">
                <a:solidFill>
                  <a:srgbClr val="C00000"/>
                </a:solidFill>
              </a:rPr>
              <a:t>rules-based automatic processing</a:t>
            </a:r>
            <a:endParaRPr lang="zh-CN" altLang="en-US" b="1" dirty="0"/>
          </a:p>
        </p:txBody>
      </p:sp>
      <p:sp>
        <p:nvSpPr>
          <p:cNvPr id="4" name="日期占位符 3">
            <a:extLst>
              <a:ext uri="{FF2B5EF4-FFF2-40B4-BE49-F238E27FC236}">
                <a16:creationId xmlns:a16="http://schemas.microsoft.com/office/drawing/2014/main" id="{C0D6407C-71D9-3A7C-4B18-C7FD6D93DAAA}"/>
              </a:ext>
            </a:extLst>
          </p:cNvPr>
          <p:cNvSpPr>
            <a:spLocks noGrp="1"/>
          </p:cNvSpPr>
          <p:nvPr>
            <p:ph type="dt" sz="half" idx="11"/>
          </p:nvPr>
        </p:nvSpPr>
        <p:spPr/>
        <p:txBody>
          <a:bodyPr/>
          <a:lstStyle/>
          <a:p>
            <a:r>
              <a:rPr lang="en-US" altLang="zh-CN" noProof="0"/>
              <a:t>28 . Mar . 2025</a:t>
            </a:r>
            <a:endParaRPr lang="en-US" noProof="0" dirty="0"/>
          </a:p>
        </p:txBody>
      </p:sp>
      <p:sp>
        <p:nvSpPr>
          <p:cNvPr id="10" name="灯片编号占位符 9">
            <a:extLst>
              <a:ext uri="{FF2B5EF4-FFF2-40B4-BE49-F238E27FC236}">
                <a16:creationId xmlns:a16="http://schemas.microsoft.com/office/drawing/2014/main" id="{70E7649B-0FB2-0A0F-367E-161F400BF1BD}"/>
              </a:ext>
            </a:extLst>
          </p:cNvPr>
          <p:cNvSpPr>
            <a:spLocks noGrp="1"/>
          </p:cNvSpPr>
          <p:nvPr>
            <p:ph type="sldNum" sz="quarter" idx="12"/>
          </p:nvPr>
        </p:nvSpPr>
        <p:spPr/>
        <p:txBody>
          <a:bodyPr/>
          <a:lstStyle/>
          <a:p>
            <a:fld id="{6B54B0F7-55DD-40D6-B7F4-70B586885C0B}" type="slidenum">
              <a:rPr lang="en-US" smtClean="0"/>
              <a:pPr/>
              <a:t>14</a:t>
            </a:fld>
            <a:r>
              <a:rPr lang="en-US"/>
              <a:t>/37</a:t>
            </a:r>
            <a:endParaRPr lang="en-US" noProof="0" dirty="0"/>
          </a:p>
        </p:txBody>
      </p:sp>
    </p:spTree>
    <p:custDataLst>
      <p:tags r:id="rId1"/>
    </p:custDataLst>
    <p:extLst>
      <p:ext uri="{BB962C8B-B14F-4D97-AF65-F5344CB8AC3E}">
        <p14:creationId xmlns:p14="http://schemas.microsoft.com/office/powerpoint/2010/main" val="424698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en-US" altLang="zh-CN" sz="3200" b="1">
                <a:latin typeface="微软雅黑" panose="020B0503020204020204" pitchFamily="34" charset="-122"/>
                <a:ea typeface="微软雅黑" panose="020B0503020204020204" pitchFamily="34" charset="-122"/>
              </a:rPr>
              <a:t>Key technical points</a:t>
            </a:r>
            <a:endParaRPr lang="zh-CN" altLang="en-US" sz="3200" b="1">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9CCF2D44-65B0-3408-971E-7B168624C50C}"/>
              </a:ext>
            </a:extLst>
          </p:cNvPr>
          <p:cNvSpPr txBox="1"/>
          <p:nvPr/>
        </p:nvSpPr>
        <p:spPr>
          <a:xfrm>
            <a:off x="359747" y="912075"/>
            <a:ext cx="10945368" cy="400110"/>
          </a:xfrm>
          <a:prstGeom prst="rect">
            <a:avLst/>
          </a:prstGeom>
          <a:noFill/>
        </p:spPr>
        <p:txBody>
          <a:bodyPr wrap="square" rtlCol="0">
            <a:spAutoFit/>
          </a:bodyPr>
          <a:lstStyle/>
          <a:p>
            <a:r>
              <a:rPr lang="en-US" altLang="zh-CN" sz="2000" b="1" dirty="0">
                <a:latin typeface="微软雅黑" panose="020B0503020204020204" pitchFamily="34" charset="-122"/>
                <a:ea typeface="微软雅黑" panose="020B0503020204020204" pitchFamily="34" charset="-122"/>
              </a:rPr>
              <a:t>1. C</a:t>
            </a:r>
            <a:r>
              <a:rPr lang="en-US" altLang="zh-CN" sz="2000" b="1" i="0" dirty="0">
                <a:effectLst/>
                <a:latin typeface="微软雅黑" panose="020B0503020204020204" pitchFamily="34" charset="-122"/>
                <a:ea typeface="微软雅黑" panose="020B0503020204020204" pitchFamily="34" charset="-122"/>
              </a:rPr>
              <a:t>lassification of issues, and </a:t>
            </a:r>
            <a:r>
              <a:rPr lang="en-US" altLang="zh-CN" sz="2000" b="1" dirty="0">
                <a:latin typeface="微软雅黑" panose="020B0503020204020204" pitchFamily="34" charset="-122"/>
                <a:ea typeface="微软雅黑" panose="020B0503020204020204" pitchFamily="34" charset="-122"/>
              </a:rPr>
              <a:t>identification of </a:t>
            </a:r>
            <a:r>
              <a:rPr lang="en-US" altLang="zh-CN" sz="2000" b="1" i="0" dirty="0">
                <a:effectLst/>
                <a:latin typeface="微软雅黑" panose="020B0503020204020204" pitchFamily="34" charset="-122"/>
                <a:ea typeface="微软雅黑" panose="020B0503020204020204" pitchFamily="34" charset="-122"/>
              </a:rPr>
              <a:t>responsible personnel</a:t>
            </a:r>
            <a:endParaRPr lang="zh-CN" altLang="en-US" sz="2000" b="1"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71D0F878-8C72-1656-D669-24AF131F5EE3}"/>
              </a:ext>
            </a:extLst>
          </p:cNvPr>
          <p:cNvSpPr txBox="1"/>
          <p:nvPr/>
        </p:nvSpPr>
        <p:spPr>
          <a:xfrm>
            <a:off x="651063" y="1423173"/>
            <a:ext cx="6301212" cy="369332"/>
          </a:xfrm>
          <a:prstGeom prst="rect">
            <a:avLst/>
          </a:prstGeom>
          <a:noFill/>
        </p:spPr>
        <p:txBody>
          <a:bodyPr wrap="square" rtlCol="0">
            <a:spAutoFit/>
          </a:bodyPr>
          <a:lstStyle/>
          <a:p>
            <a:r>
              <a:rPr lang="en-US" altLang="zh-CN" b="1" dirty="0">
                <a:solidFill>
                  <a:srgbClr val="C00000"/>
                </a:solidFill>
              </a:rPr>
              <a:t>Company-specific rules file</a:t>
            </a:r>
            <a:endParaRPr lang="zh-CN" altLang="en-US" b="1" dirty="0">
              <a:solidFill>
                <a:srgbClr val="C00000"/>
              </a:solidFill>
            </a:endParaRPr>
          </a:p>
        </p:txBody>
      </p:sp>
      <p:sp>
        <p:nvSpPr>
          <p:cNvPr id="2" name="TextBox 3">
            <a:extLst>
              <a:ext uri="{FF2B5EF4-FFF2-40B4-BE49-F238E27FC236}">
                <a16:creationId xmlns:a16="http://schemas.microsoft.com/office/drawing/2014/main" id="{63B9DF9C-3FB2-CF87-D4D4-DB5A6957508C}"/>
              </a:ext>
            </a:extLst>
          </p:cNvPr>
          <p:cNvSpPr txBox="1"/>
          <p:nvPr/>
        </p:nvSpPr>
        <p:spPr>
          <a:xfrm>
            <a:off x="745426" y="1835013"/>
            <a:ext cx="10701148" cy="365741"/>
          </a:xfrm>
          <a:prstGeom prst="rect">
            <a:avLst/>
          </a:prstGeom>
          <a:noFill/>
        </p:spPr>
        <p:txBody>
          <a:bodyPr wrap="square">
            <a:spAutoFit/>
          </a:bodyPr>
          <a:lstStyle/>
          <a:p>
            <a:pPr marL="285750" indent="-285750">
              <a:lnSpc>
                <a:spcPct val="125000"/>
              </a:lnSpc>
              <a:buFont typeface="Arial" panose="020B0604020202020204" pitchFamily="34" charset="0"/>
              <a:buChar char="•"/>
            </a:pPr>
            <a:r>
              <a:rPr lang="en-US" sz="1600" b="1" dirty="0">
                <a:solidFill>
                  <a:schemeClr val="accent2">
                    <a:lumMod val="50000"/>
                  </a:schemeClr>
                </a:solidFill>
                <a:ea typeface="+mj-ea"/>
              </a:rPr>
              <a:t>Identity issues category</a:t>
            </a:r>
            <a:r>
              <a:rPr lang="en-US" sz="1600" dirty="0">
                <a:ea typeface="+mj-ea"/>
              </a:rPr>
              <a:t>: data issues, mapping issue, </a:t>
            </a:r>
            <a:r>
              <a:rPr lang="en-US" altLang="zh-CN" sz="1600" dirty="0">
                <a:ea typeface="+mj-ea"/>
              </a:rPr>
              <a:t>derivation</a:t>
            </a:r>
            <a:r>
              <a:rPr lang="en-US" sz="1600" dirty="0">
                <a:ea typeface="+mj-ea"/>
              </a:rPr>
              <a:t> issues, ongoing study</a:t>
            </a:r>
          </a:p>
        </p:txBody>
      </p:sp>
      <p:pic>
        <p:nvPicPr>
          <p:cNvPr id="4" name="图片 3">
            <a:extLst>
              <a:ext uri="{FF2B5EF4-FFF2-40B4-BE49-F238E27FC236}">
                <a16:creationId xmlns:a16="http://schemas.microsoft.com/office/drawing/2014/main" id="{6C557CDE-F71B-F731-5804-49F558211308}"/>
              </a:ext>
            </a:extLst>
          </p:cNvPr>
          <p:cNvPicPr>
            <a:picLocks noChangeAspect="1"/>
          </p:cNvPicPr>
          <p:nvPr/>
        </p:nvPicPr>
        <p:blipFill>
          <a:blip r:embed="rId4"/>
          <a:stretch>
            <a:fillRect/>
          </a:stretch>
        </p:blipFill>
        <p:spPr>
          <a:xfrm>
            <a:off x="1128712" y="2243262"/>
            <a:ext cx="10582276" cy="1700088"/>
          </a:xfrm>
          <a:prstGeom prst="rect">
            <a:avLst/>
          </a:prstGeom>
        </p:spPr>
      </p:pic>
      <p:sp>
        <p:nvSpPr>
          <p:cNvPr id="5" name="TextBox 3">
            <a:extLst>
              <a:ext uri="{FF2B5EF4-FFF2-40B4-BE49-F238E27FC236}">
                <a16:creationId xmlns:a16="http://schemas.microsoft.com/office/drawing/2014/main" id="{EF1596A8-E99C-E2FD-A79F-C958105AEA63}"/>
              </a:ext>
            </a:extLst>
          </p:cNvPr>
          <p:cNvSpPr txBox="1"/>
          <p:nvPr/>
        </p:nvSpPr>
        <p:spPr>
          <a:xfrm>
            <a:off x="745426" y="4078885"/>
            <a:ext cx="10701148" cy="365741"/>
          </a:xfrm>
          <a:prstGeom prst="rect">
            <a:avLst/>
          </a:prstGeom>
          <a:noFill/>
        </p:spPr>
        <p:txBody>
          <a:bodyPr wrap="square">
            <a:spAutoFit/>
          </a:bodyPr>
          <a:lstStyle/>
          <a:p>
            <a:pPr marL="285750" indent="-285750">
              <a:lnSpc>
                <a:spcPct val="125000"/>
              </a:lnSpc>
              <a:buFont typeface="Arial" panose="020B0604020202020204" pitchFamily="34" charset="0"/>
              <a:buChar char="•"/>
            </a:pPr>
            <a:r>
              <a:rPr lang="en-US" sz="1600" b="1" dirty="0">
                <a:solidFill>
                  <a:schemeClr val="accent2">
                    <a:lumMod val="50000"/>
                  </a:schemeClr>
                </a:solidFill>
                <a:ea typeface="+mj-ea"/>
              </a:rPr>
              <a:t>Provide fix tips</a:t>
            </a:r>
            <a:r>
              <a:rPr lang="en-US" sz="1600" dirty="0">
                <a:ea typeface="+mj-ea"/>
              </a:rPr>
              <a:t>: action plan , data reviewer guide explanation example </a:t>
            </a:r>
          </a:p>
        </p:txBody>
      </p:sp>
      <p:pic>
        <p:nvPicPr>
          <p:cNvPr id="10" name="Picture 5" descr="A screenshot of a computer&#10;&#10;AI-generated content may be incorrect.">
            <a:extLst>
              <a:ext uri="{FF2B5EF4-FFF2-40B4-BE49-F238E27FC236}">
                <a16:creationId xmlns:a16="http://schemas.microsoft.com/office/drawing/2014/main" id="{87621FF0-F16B-CA6A-2F4C-84845A4AB1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8712" y="4458611"/>
            <a:ext cx="10582276" cy="1790403"/>
          </a:xfrm>
          <a:prstGeom prst="rect">
            <a:avLst/>
          </a:prstGeom>
        </p:spPr>
      </p:pic>
      <p:sp>
        <p:nvSpPr>
          <p:cNvPr id="8" name="日期占位符 7">
            <a:extLst>
              <a:ext uri="{FF2B5EF4-FFF2-40B4-BE49-F238E27FC236}">
                <a16:creationId xmlns:a16="http://schemas.microsoft.com/office/drawing/2014/main" id="{FDF1C880-19EB-022D-327A-65C82FF501A2}"/>
              </a:ext>
            </a:extLst>
          </p:cNvPr>
          <p:cNvSpPr>
            <a:spLocks noGrp="1"/>
          </p:cNvSpPr>
          <p:nvPr>
            <p:ph type="dt" sz="half" idx="11"/>
          </p:nvPr>
        </p:nvSpPr>
        <p:spPr>
          <a:xfrm>
            <a:off x="4724400" y="6398092"/>
            <a:ext cx="2743200" cy="366183"/>
          </a:xfrm>
        </p:spPr>
        <p:txBody>
          <a:bodyPr/>
          <a:lstStyle/>
          <a:p>
            <a:r>
              <a:rPr lang="en-US" altLang="zh-CN" noProof="0" dirty="0"/>
              <a:t>28 . Mar . 2025</a:t>
            </a:r>
            <a:endParaRPr lang="en-US" noProof="0" dirty="0"/>
          </a:p>
        </p:txBody>
      </p:sp>
      <p:sp>
        <p:nvSpPr>
          <p:cNvPr id="12" name="灯片编号占位符 11">
            <a:extLst>
              <a:ext uri="{FF2B5EF4-FFF2-40B4-BE49-F238E27FC236}">
                <a16:creationId xmlns:a16="http://schemas.microsoft.com/office/drawing/2014/main" id="{0C6BEB0F-14C2-6134-56AA-2CA3E1C4A391}"/>
              </a:ext>
            </a:extLst>
          </p:cNvPr>
          <p:cNvSpPr>
            <a:spLocks noGrp="1"/>
          </p:cNvSpPr>
          <p:nvPr>
            <p:ph type="sldNum" sz="quarter" idx="12"/>
          </p:nvPr>
        </p:nvSpPr>
        <p:spPr/>
        <p:txBody>
          <a:bodyPr/>
          <a:lstStyle/>
          <a:p>
            <a:fld id="{6B54B0F7-55DD-40D6-B7F4-70B586885C0B}" type="slidenum">
              <a:rPr lang="en-US" smtClean="0"/>
              <a:pPr/>
              <a:t>15</a:t>
            </a:fld>
            <a:r>
              <a:rPr lang="en-US"/>
              <a:t>/37</a:t>
            </a:r>
            <a:endParaRPr lang="en-US" noProof="0" dirty="0"/>
          </a:p>
        </p:txBody>
      </p:sp>
    </p:spTree>
    <p:custDataLst>
      <p:tags r:id="rId1"/>
    </p:custDataLst>
    <p:extLst>
      <p:ext uri="{BB962C8B-B14F-4D97-AF65-F5344CB8AC3E}">
        <p14:creationId xmlns:p14="http://schemas.microsoft.com/office/powerpoint/2010/main" val="18501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en-US" altLang="zh-CN" sz="3200" b="1">
                <a:latin typeface="微软雅黑" panose="020B0503020204020204" pitchFamily="34" charset="-122"/>
                <a:ea typeface="微软雅黑" panose="020B0503020204020204" pitchFamily="34" charset="-122"/>
              </a:rPr>
              <a:t>Key technical points</a:t>
            </a:r>
            <a:endParaRPr lang="zh-CN" altLang="en-US" sz="3200" b="1">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9CCF2D44-65B0-3408-971E-7B168624C50C}"/>
              </a:ext>
            </a:extLst>
          </p:cNvPr>
          <p:cNvSpPr txBox="1"/>
          <p:nvPr/>
        </p:nvSpPr>
        <p:spPr>
          <a:xfrm>
            <a:off x="359747" y="912075"/>
            <a:ext cx="10945368" cy="400110"/>
          </a:xfrm>
          <a:prstGeom prst="rect">
            <a:avLst/>
          </a:prstGeom>
          <a:noFill/>
        </p:spPr>
        <p:txBody>
          <a:bodyPr wrap="square" rtlCol="0">
            <a:spAutoFit/>
          </a:bodyPr>
          <a:lstStyle/>
          <a:p>
            <a:r>
              <a:rPr lang="en-US" altLang="zh-CN" sz="2000" b="1" dirty="0">
                <a:latin typeface="微软雅黑" panose="020B0503020204020204" pitchFamily="34" charset="-122"/>
                <a:ea typeface="微软雅黑" panose="020B0503020204020204" pitchFamily="34" charset="-122"/>
              </a:rPr>
              <a:t>1. C</a:t>
            </a:r>
            <a:r>
              <a:rPr lang="en-US" altLang="zh-CN" sz="2000" b="1" i="0" dirty="0">
                <a:effectLst/>
                <a:latin typeface="微软雅黑" panose="020B0503020204020204" pitchFamily="34" charset="-122"/>
                <a:ea typeface="微软雅黑" panose="020B0503020204020204" pitchFamily="34" charset="-122"/>
              </a:rPr>
              <a:t>lassification of issues, and </a:t>
            </a:r>
            <a:r>
              <a:rPr lang="en-US" altLang="zh-CN" sz="2000" b="1" dirty="0">
                <a:latin typeface="微软雅黑" panose="020B0503020204020204" pitchFamily="34" charset="-122"/>
                <a:ea typeface="微软雅黑" panose="020B0503020204020204" pitchFamily="34" charset="-122"/>
              </a:rPr>
              <a:t>identification of </a:t>
            </a:r>
            <a:r>
              <a:rPr lang="en-US" altLang="zh-CN" sz="2000" b="1" i="0" dirty="0">
                <a:effectLst/>
                <a:latin typeface="微软雅黑" panose="020B0503020204020204" pitchFamily="34" charset="-122"/>
                <a:ea typeface="微软雅黑" panose="020B0503020204020204" pitchFamily="34" charset="-122"/>
              </a:rPr>
              <a:t>responsible personnel</a:t>
            </a:r>
            <a:endParaRPr lang="zh-CN" altLang="en-US" sz="2000" b="1"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71D0F878-8C72-1656-D669-24AF131F5EE3}"/>
              </a:ext>
            </a:extLst>
          </p:cNvPr>
          <p:cNvSpPr txBox="1"/>
          <p:nvPr/>
        </p:nvSpPr>
        <p:spPr>
          <a:xfrm>
            <a:off x="529957" y="1468702"/>
            <a:ext cx="7377151" cy="369332"/>
          </a:xfrm>
          <a:prstGeom prst="rect">
            <a:avLst/>
          </a:prstGeom>
          <a:noFill/>
        </p:spPr>
        <p:txBody>
          <a:bodyPr wrap="square" rtlCol="0">
            <a:spAutoFit/>
          </a:bodyPr>
          <a:lstStyle/>
          <a:p>
            <a:r>
              <a:rPr lang="en-US" altLang="zh-CN" b="1" dirty="0">
                <a:solidFill>
                  <a:srgbClr val="C00000"/>
                </a:solidFill>
              </a:rPr>
              <a:t>Sanofi: P21_Decision_Version_Engine_version.xlsx</a:t>
            </a:r>
            <a:endParaRPr lang="zh-CN" altLang="en-US" b="1" dirty="0">
              <a:solidFill>
                <a:srgbClr val="C00000"/>
              </a:solidFill>
            </a:endParaRPr>
          </a:p>
        </p:txBody>
      </p:sp>
      <p:sp>
        <p:nvSpPr>
          <p:cNvPr id="8" name="文本框 7">
            <a:extLst>
              <a:ext uri="{FF2B5EF4-FFF2-40B4-BE49-F238E27FC236}">
                <a16:creationId xmlns:a16="http://schemas.microsoft.com/office/drawing/2014/main" id="{8EEE0EB2-2451-3B68-5DC0-1023DED71649}"/>
              </a:ext>
            </a:extLst>
          </p:cNvPr>
          <p:cNvSpPr txBox="1"/>
          <p:nvPr/>
        </p:nvSpPr>
        <p:spPr>
          <a:xfrm>
            <a:off x="8091053" y="2109979"/>
            <a:ext cx="4100947" cy="2862322"/>
          </a:xfrm>
          <a:prstGeom prst="rect">
            <a:avLst/>
          </a:prstGeom>
          <a:noFill/>
        </p:spPr>
        <p:txBody>
          <a:bodyPr wrap="square" rtlCol="0">
            <a:spAutoFit/>
          </a:bodyPr>
          <a:lstStyle/>
          <a:p>
            <a:pPr marL="342900" indent="-342900">
              <a:buAutoNum type="arabicPeriod"/>
            </a:pPr>
            <a:r>
              <a:rPr lang="en-US" altLang="zh-CN" b="0" i="0" dirty="0">
                <a:effectLst/>
                <a:latin typeface="-apple-system"/>
              </a:rPr>
              <a:t>One sheet represents one issue category</a:t>
            </a:r>
          </a:p>
          <a:p>
            <a:pPr marL="342900" indent="-342900">
              <a:buAutoNum type="arabicPeriod"/>
            </a:pPr>
            <a:r>
              <a:rPr lang="en-US" altLang="zh-CN" b="0" i="0" dirty="0">
                <a:effectLst/>
                <a:latin typeface="-apple-system"/>
              </a:rPr>
              <a:t>If a P21 issue can correspond to multiple categories, it should be distinguished based on the where clause.</a:t>
            </a:r>
          </a:p>
          <a:p>
            <a:pPr marL="342900" indent="-342900">
              <a:buAutoNum type="arabicPeriod"/>
            </a:pPr>
            <a:r>
              <a:rPr lang="en-US" altLang="zh-CN" dirty="0">
                <a:latin typeface="-apple-system"/>
              </a:rPr>
              <a:t>C</a:t>
            </a:r>
            <a:r>
              <a:rPr lang="en-US" altLang="zh-CN" b="0" i="0" dirty="0">
                <a:effectLst/>
                <a:latin typeface="-apple-system"/>
              </a:rPr>
              <a:t>onsidering </a:t>
            </a:r>
            <a:r>
              <a:rPr lang="en-US" altLang="zh-CN" dirty="0">
                <a:solidFill>
                  <a:srgbClr val="C00000"/>
                </a:solidFill>
                <a:latin typeface="-apple-system"/>
              </a:rPr>
              <a:t>pinnacle_21_id</a:t>
            </a:r>
            <a:r>
              <a:rPr lang="en-US" altLang="zh-CN" b="0" i="0" dirty="0">
                <a:effectLst/>
                <a:latin typeface="-apple-system"/>
              </a:rPr>
              <a:t>, </a:t>
            </a:r>
            <a:r>
              <a:rPr lang="en-US" altLang="zh-CN" dirty="0">
                <a:solidFill>
                  <a:srgbClr val="C00000"/>
                </a:solidFill>
                <a:latin typeface="-apple-system"/>
              </a:rPr>
              <a:t>domain</a:t>
            </a:r>
            <a:r>
              <a:rPr lang="en-US" altLang="zh-CN" b="0" i="0" dirty="0">
                <a:effectLst/>
                <a:latin typeface="-apple-system"/>
              </a:rPr>
              <a:t>, </a:t>
            </a:r>
            <a:r>
              <a:rPr lang="en-US" altLang="zh-CN" b="0" i="0" dirty="0">
                <a:solidFill>
                  <a:srgbClr val="C00000"/>
                </a:solidFill>
                <a:effectLst/>
                <a:latin typeface="-apple-system"/>
              </a:rPr>
              <a:t>message</a:t>
            </a:r>
            <a:r>
              <a:rPr lang="en-US" altLang="zh-CN" dirty="0">
                <a:latin typeface="-apple-system"/>
              </a:rPr>
              <a:t>,</a:t>
            </a:r>
            <a:r>
              <a:rPr lang="en-US" altLang="zh-CN" b="0" i="0" dirty="0">
                <a:effectLst/>
                <a:latin typeface="-apple-system"/>
              </a:rPr>
              <a:t> and </a:t>
            </a:r>
            <a:r>
              <a:rPr lang="en-US" altLang="zh-CN" b="0" i="0" dirty="0">
                <a:solidFill>
                  <a:srgbClr val="C00000"/>
                </a:solidFill>
                <a:effectLst/>
                <a:latin typeface="-apple-system"/>
              </a:rPr>
              <a:t>where clause </a:t>
            </a:r>
            <a:r>
              <a:rPr lang="en-US" altLang="zh-CN" b="0" i="0" dirty="0">
                <a:effectLst/>
                <a:latin typeface="-apple-system"/>
              </a:rPr>
              <a:t>comprehensively, make a judgment on the issue category.</a:t>
            </a:r>
          </a:p>
        </p:txBody>
      </p:sp>
      <p:pic>
        <p:nvPicPr>
          <p:cNvPr id="7" name="图片 6">
            <a:extLst>
              <a:ext uri="{FF2B5EF4-FFF2-40B4-BE49-F238E27FC236}">
                <a16:creationId xmlns:a16="http://schemas.microsoft.com/office/drawing/2014/main" id="{44A441F0-1A9C-5A7B-3403-E92541CB12D4}"/>
              </a:ext>
            </a:extLst>
          </p:cNvPr>
          <p:cNvPicPr>
            <a:picLocks noChangeAspect="1"/>
          </p:cNvPicPr>
          <p:nvPr/>
        </p:nvPicPr>
        <p:blipFill>
          <a:blip r:embed="rId4"/>
          <a:stretch>
            <a:fillRect/>
          </a:stretch>
        </p:blipFill>
        <p:spPr>
          <a:xfrm>
            <a:off x="442874" y="1921229"/>
            <a:ext cx="7572717" cy="2038979"/>
          </a:xfrm>
          <a:prstGeom prst="rect">
            <a:avLst/>
          </a:prstGeom>
        </p:spPr>
      </p:pic>
      <p:pic>
        <p:nvPicPr>
          <p:cNvPr id="11" name="图片 10">
            <a:extLst>
              <a:ext uri="{FF2B5EF4-FFF2-40B4-BE49-F238E27FC236}">
                <a16:creationId xmlns:a16="http://schemas.microsoft.com/office/drawing/2014/main" id="{079CFEEE-BC59-5A94-8A03-9AD51732D147}"/>
              </a:ext>
            </a:extLst>
          </p:cNvPr>
          <p:cNvPicPr>
            <a:picLocks noChangeAspect="1"/>
          </p:cNvPicPr>
          <p:nvPr/>
        </p:nvPicPr>
        <p:blipFill>
          <a:blip r:embed="rId5"/>
          <a:stretch>
            <a:fillRect/>
          </a:stretch>
        </p:blipFill>
        <p:spPr>
          <a:xfrm>
            <a:off x="442874" y="4070298"/>
            <a:ext cx="7572717" cy="2038979"/>
          </a:xfrm>
          <a:prstGeom prst="rect">
            <a:avLst/>
          </a:prstGeom>
        </p:spPr>
      </p:pic>
      <p:sp>
        <p:nvSpPr>
          <p:cNvPr id="4" name="日期占位符 3">
            <a:extLst>
              <a:ext uri="{FF2B5EF4-FFF2-40B4-BE49-F238E27FC236}">
                <a16:creationId xmlns:a16="http://schemas.microsoft.com/office/drawing/2014/main" id="{97B8F5B9-493E-D021-9BD3-B0D4874AB079}"/>
              </a:ext>
            </a:extLst>
          </p:cNvPr>
          <p:cNvSpPr>
            <a:spLocks noGrp="1"/>
          </p:cNvSpPr>
          <p:nvPr>
            <p:ph type="dt" sz="half" idx="11"/>
          </p:nvPr>
        </p:nvSpPr>
        <p:spPr>
          <a:xfrm>
            <a:off x="4724400" y="6335468"/>
            <a:ext cx="2743200" cy="366183"/>
          </a:xfrm>
        </p:spPr>
        <p:txBody>
          <a:bodyPr/>
          <a:lstStyle/>
          <a:p>
            <a:r>
              <a:rPr lang="en-US" altLang="zh-CN" noProof="0" dirty="0"/>
              <a:t>28 . Mar . 2025</a:t>
            </a:r>
            <a:endParaRPr lang="en-US" noProof="0" dirty="0"/>
          </a:p>
        </p:txBody>
      </p:sp>
      <p:sp>
        <p:nvSpPr>
          <p:cNvPr id="10" name="灯片编号占位符 9">
            <a:extLst>
              <a:ext uri="{FF2B5EF4-FFF2-40B4-BE49-F238E27FC236}">
                <a16:creationId xmlns:a16="http://schemas.microsoft.com/office/drawing/2014/main" id="{F49AD423-ECB3-9AD6-0952-4F73FC2ECF42}"/>
              </a:ext>
            </a:extLst>
          </p:cNvPr>
          <p:cNvSpPr>
            <a:spLocks noGrp="1"/>
          </p:cNvSpPr>
          <p:nvPr>
            <p:ph type="sldNum" sz="quarter" idx="12"/>
          </p:nvPr>
        </p:nvSpPr>
        <p:spPr/>
        <p:txBody>
          <a:bodyPr/>
          <a:lstStyle/>
          <a:p>
            <a:fld id="{6B54B0F7-55DD-40D6-B7F4-70B586885C0B}" type="slidenum">
              <a:rPr lang="en-US" smtClean="0"/>
              <a:pPr/>
              <a:t>16</a:t>
            </a:fld>
            <a:r>
              <a:rPr lang="en-US"/>
              <a:t>/37</a:t>
            </a:r>
            <a:endParaRPr lang="en-US" noProof="0" dirty="0"/>
          </a:p>
        </p:txBody>
      </p:sp>
    </p:spTree>
    <p:custDataLst>
      <p:tags r:id="rId1"/>
    </p:custDataLst>
    <p:extLst>
      <p:ext uri="{BB962C8B-B14F-4D97-AF65-F5344CB8AC3E}">
        <p14:creationId xmlns:p14="http://schemas.microsoft.com/office/powerpoint/2010/main" val="2331853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en-US" altLang="zh-CN" sz="3200" b="1">
                <a:latin typeface="微软雅黑" panose="020B0503020204020204" pitchFamily="34" charset="-122"/>
                <a:ea typeface="微软雅黑" panose="020B0503020204020204" pitchFamily="34" charset="-122"/>
              </a:rPr>
              <a:t>Key technical points</a:t>
            </a:r>
            <a:endParaRPr lang="zh-CN" altLang="en-US" sz="3200" b="1">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9CCF2D44-65B0-3408-971E-7B168624C50C}"/>
              </a:ext>
            </a:extLst>
          </p:cNvPr>
          <p:cNvSpPr txBox="1"/>
          <p:nvPr/>
        </p:nvSpPr>
        <p:spPr>
          <a:xfrm>
            <a:off x="359747" y="912075"/>
            <a:ext cx="10945368" cy="400110"/>
          </a:xfrm>
          <a:prstGeom prst="rect">
            <a:avLst/>
          </a:prstGeom>
          <a:noFill/>
        </p:spPr>
        <p:txBody>
          <a:bodyPr wrap="square" rtlCol="0">
            <a:spAutoFit/>
          </a:bodyPr>
          <a:lstStyle/>
          <a:p>
            <a:r>
              <a:rPr lang="en-US" altLang="zh-CN" sz="2000" b="1" dirty="0">
                <a:latin typeface="微软雅黑" panose="020B0503020204020204" pitchFamily="34" charset="-122"/>
                <a:ea typeface="微软雅黑" panose="020B0503020204020204" pitchFamily="34" charset="-122"/>
              </a:rPr>
              <a:t>1. C</a:t>
            </a:r>
            <a:r>
              <a:rPr lang="en-US" altLang="zh-CN" sz="2000" b="1" i="0" dirty="0">
                <a:effectLst/>
                <a:latin typeface="微软雅黑" panose="020B0503020204020204" pitchFamily="34" charset="-122"/>
                <a:ea typeface="微软雅黑" panose="020B0503020204020204" pitchFamily="34" charset="-122"/>
              </a:rPr>
              <a:t>lassification of issues, and </a:t>
            </a:r>
            <a:r>
              <a:rPr lang="en-US" altLang="zh-CN" sz="2000" b="1" dirty="0">
                <a:latin typeface="微软雅黑" panose="020B0503020204020204" pitchFamily="34" charset="-122"/>
                <a:ea typeface="微软雅黑" panose="020B0503020204020204" pitchFamily="34" charset="-122"/>
              </a:rPr>
              <a:t>identification of </a:t>
            </a:r>
            <a:r>
              <a:rPr lang="en-US" altLang="zh-CN" sz="2000" b="1" i="0" dirty="0">
                <a:effectLst/>
                <a:latin typeface="微软雅黑" panose="020B0503020204020204" pitchFamily="34" charset="-122"/>
                <a:ea typeface="微软雅黑" panose="020B0503020204020204" pitchFamily="34" charset="-122"/>
              </a:rPr>
              <a:t>responsible personnel</a:t>
            </a:r>
            <a:endParaRPr lang="zh-CN" altLang="en-US" sz="2000" b="1"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71D0F878-8C72-1656-D669-24AF131F5EE3}"/>
              </a:ext>
            </a:extLst>
          </p:cNvPr>
          <p:cNvSpPr txBox="1"/>
          <p:nvPr/>
        </p:nvSpPr>
        <p:spPr>
          <a:xfrm>
            <a:off x="573501" y="1313064"/>
            <a:ext cx="6301212" cy="369332"/>
          </a:xfrm>
          <a:prstGeom prst="rect">
            <a:avLst/>
          </a:prstGeom>
          <a:noFill/>
        </p:spPr>
        <p:txBody>
          <a:bodyPr wrap="square" rtlCol="0">
            <a:spAutoFit/>
          </a:bodyPr>
          <a:lstStyle/>
          <a:p>
            <a:r>
              <a:rPr lang="en-US" altLang="zh-CN" b="1">
                <a:solidFill>
                  <a:srgbClr val="C00000"/>
                </a:solidFill>
              </a:rPr>
              <a:t>Where Clause</a:t>
            </a:r>
          </a:p>
        </p:txBody>
      </p:sp>
      <p:graphicFrame>
        <p:nvGraphicFramePr>
          <p:cNvPr id="2" name="表格 1">
            <a:extLst>
              <a:ext uri="{FF2B5EF4-FFF2-40B4-BE49-F238E27FC236}">
                <a16:creationId xmlns:a16="http://schemas.microsoft.com/office/drawing/2014/main" id="{3218D344-857D-F5A9-1ED8-2F76BD776C08}"/>
              </a:ext>
            </a:extLst>
          </p:cNvPr>
          <p:cNvGraphicFramePr>
            <a:graphicFrameLocks noGrp="1"/>
          </p:cNvGraphicFramePr>
          <p:nvPr/>
        </p:nvGraphicFramePr>
        <p:xfrm>
          <a:off x="592247" y="1714053"/>
          <a:ext cx="11007505" cy="4501264"/>
        </p:xfrm>
        <a:graphic>
          <a:graphicData uri="http://schemas.openxmlformats.org/drawingml/2006/table">
            <a:tbl>
              <a:tblPr firstRow="1" bandRow="1">
                <a:tableStyleId>{5C22544A-7EE6-4342-B048-85BDC9FD1C3A}</a:tableStyleId>
              </a:tblPr>
              <a:tblGrid>
                <a:gridCol w="919524">
                  <a:extLst>
                    <a:ext uri="{9D8B030D-6E8A-4147-A177-3AD203B41FA5}">
                      <a16:colId xmlns:a16="http://schemas.microsoft.com/office/drawing/2014/main" val="2001565506"/>
                    </a:ext>
                  </a:extLst>
                </a:gridCol>
                <a:gridCol w="1026653">
                  <a:extLst>
                    <a:ext uri="{9D8B030D-6E8A-4147-A177-3AD203B41FA5}">
                      <a16:colId xmlns:a16="http://schemas.microsoft.com/office/drawing/2014/main" val="3237946504"/>
                    </a:ext>
                  </a:extLst>
                </a:gridCol>
                <a:gridCol w="2390433">
                  <a:extLst>
                    <a:ext uri="{9D8B030D-6E8A-4147-A177-3AD203B41FA5}">
                      <a16:colId xmlns:a16="http://schemas.microsoft.com/office/drawing/2014/main" val="1724801216"/>
                    </a:ext>
                  </a:extLst>
                </a:gridCol>
                <a:gridCol w="4997512">
                  <a:extLst>
                    <a:ext uri="{9D8B030D-6E8A-4147-A177-3AD203B41FA5}">
                      <a16:colId xmlns:a16="http://schemas.microsoft.com/office/drawing/2014/main" val="403339186"/>
                    </a:ext>
                  </a:extLst>
                </a:gridCol>
                <a:gridCol w="1673383">
                  <a:extLst>
                    <a:ext uri="{9D8B030D-6E8A-4147-A177-3AD203B41FA5}">
                      <a16:colId xmlns:a16="http://schemas.microsoft.com/office/drawing/2014/main" val="1471155677"/>
                    </a:ext>
                  </a:extLst>
                </a:gridCol>
              </a:tblGrid>
              <a:tr h="370840">
                <a:tc>
                  <a:txBody>
                    <a:bodyPr/>
                    <a:lstStyle/>
                    <a:p>
                      <a:pPr algn="ctr"/>
                      <a:r>
                        <a:rPr lang="en-US" altLang="zh-CN" sz="1400">
                          <a:solidFill>
                            <a:schemeClr val="tx1"/>
                          </a:solidFill>
                          <a:latin typeface="+mn-lt"/>
                        </a:rPr>
                        <a:t>P21_id</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400">
                          <a:solidFill>
                            <a:schemeClr val="tx1"/>
                          </a:solidFill>
                          <a:latin typeface="+mn-lt"/>
                        </a:rPr>
                        <a:t>Domain</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400">
                          <a:solidFill>
                            <a:schemeClr val="tx1"/>
                          </a:solidFill>
                          <a:latin typeface="+mn-lt"/>
                        </a:rPr>
                        <a:t>message</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400">
                          <a:solidFill>
                            <a:schemeClr val="tx1"/>
                          </a:solidFill>
                          <a:latin typeface="+mn-lt"/>
                        </a:rPr>
                        <a:t>Where clause</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ltLang="zh-CN" sz="1400">
                          <a:solidFill>
                            <a:schemeClr val="tx1"/>
                          </a:solidFill>
                          <a:latin typeface="+mn-lt"/>
                        </a:rPr>
                        <a:t>Issue type</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70050226"/>
                  </a:ext>
                </a:extLst>
              </a:tr>
              <a:tr h="370840">
                <a:tc>
                  <a:txBody>
                    <a:bodyPr/>
                    <a:lstStyle/>
                    <a:p>
                      <a:pPr algn="ctr"/>
                      <a:r>
                        <a:rPr lang="en-US" altLang="zh-CN" sz="1400">
                          <a:solidFill>
                            <a:schemeClr val="tx1"/>
                          </a:solidFill>
                          <a:latin typeface="+mn-lt"/>
                        </a:rPr>
                        <a:t>SD0021</a:t>
                      </a: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altLang="zh-CN" sz="1400">
                          <a:solidFill>
                            <a:schemeClr val="tx1"/>
                          </a:solidFill>
                          <a:latin typeface="+mn-lt"/>
                        </a:rPr>
                        <a:t>AE</a:t>
                      </a: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altLang="zh-CN" sz="1400">
                          <a:solidFill>
                            <a:schemeClr val="tx1"/>
                          </a:solidFill>
                          <a:latin typeface="+mn-lt"/>
                        </a:rPr>
                        <a:t>Missing End Time-Point value</a:t>
                      </a: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50000"/>
                        </a:lnSpc>
                      </a:pPr>
                      <a:r>
                        <a:rPr lang="en-US" altLang="zh-CN" sz="1400">
                          <a:solidFill>
                            <a:schemeClr val="tx1"/>
                          </a:solidFill>
                          <a:latin typeface="+mn-lt"/>
                        </a:rPr>
                        <a:t>AEOUT IN ('RECOVERED/RESOLVED', 'RECOVERED/RESOLVED WITH SEQUELAE')</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altLang="zh-CN" sz="1400">
                          <a:solidFill>
                            <a:schemeClr val="tx1"/>
                          </a:solidFill>
                          <a:latin typeface="+mn-lt"/>
                        </a:rPr>
                        <a:t>Data issue</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387954204"/>
                  </a:ext>
                </a:extLst>
              </a:tr>
              <a:tr h="370840">
                <a:tc>
                  <a:txBody>
                    <a:bodyPr/>
                    <a:lstStyle/>
                    <a:p>
                      <a:pPr algn="ct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50000"/>
                        </a:lnSpc>
                      </a:pPr>
                      <a:r>
                        <a:rPr lang="en-US" altLang="zh-CN" sz="1400">
                          <a:solidFill>
                            <a:schemeClr val="tx1"/>
                          </a:solidFill>
                          <a:latin typeface="+mn-lt"/>
                        </a:rPr>
                        <a:t>AEOUT NOT IN ('RECOVERED/RESOLVED', 'RECOVERED/RESOLVED WITH SEQUELAE')</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altLang="zh-CN" sz="1400">
                          <a:solidFill>
                            <a:schemeClr val="tx1"/>
                          </a:solidFill>
                          <a:latin typeface="+mn-lt"/>
                        </a:rPr>
                        <a:t>Ongoing study</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4762922"/>
                  </a:ext>
                </a:extLst>
              </a:tr>
              <a:tr h="370840">
                <a:tc>
                  <a:txBody>
                    <a:bodyPr/>
                    <a:lstStyle/>
                    <a:p>
                      <a:pPr algn="ctr"/>
                      <a:r>
                        <a:rPr lang="en-US" altLang="zh-CN" sz="1400">
                          <a:solidFill>
                            <a:schemeClr val="tx1"/>
                          </a:solidFill>
                          <a:latin typeface="+mn-lt"/>
                        </a:rPr>
                        <a:t>SD0080</a:t>
                      </a: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altLang="zh-CN" sz="1400">
                          <a:solidFill>
                            <a:schemeClr val="tx1"/>
                          </a:solidFill>
                          <a:latin typeface="+mn-lt"/>
                        </a:rPr>
                        <a:t>AE</a:t>
                      </a: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altLang="zh-CN" sz="1400">
                          <a:solidFill>
                            <a:schemeClr val="tx1"/>
                          </a:solidFill>
                          <a:latin typeface="+mn-lt"/>
                        </a:rPr>
                        <a:t>AE start date is after the latest Disposition date</a:t>
                      </a: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50000"/>
                        </a:lnSpc>
                      </a:pPr>
                      <a:r>
                        <a:rPr lang="en-US" altLang="zh-CN" sz="1400">
                          <a:solidFill>
                            <a:schemeClr val="tx1"/>
                          </a:solidFill>
                          <a:latin typeface="+mn-lt"/>
                        </a:rPr>
                        <a:t>USUBJID IN (USUBJID in DS where DSDECOD="LAST CONTACT")</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altLang="zh-CN" sz="1400">
                          <a:solidFill>
                            <a:schemeClr val="tx1"/>
                          </a:solidFill>
                          <a:latin typeface="+mn-lt"/>
                        </a:rPr>
                        <a:t>Data issue</a:t>
                      </a:r>
                      <a:endParaRPr lang="zh-CN" altLang="en-US" sz="1400">
                        <a:solidFill>
                          <a:schemeClr val="tx1"/>
                        </a:solidFill>
                        <a:latin typeface="+mn-lt"/>
                      </a:endParaRPr>
                    </a:p>
                    <a:p>
                      <a:pPr algn="ct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4187012847"/>
                  </a:ext>
                </a:extLst>
              </a:tr>
              <a:tr h="370840">
                <a:tc>
                  <a:txBody>
                    <a:bodyPr/>
                    <a:lstStyle/>
                    <a:p>
                      <a:pPr algn="ct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50000"/>
                        </a:lnSpc>
                      </a:pPr>
                      <a:r>
                        <a:rPr lang="en-US" altLang="zh-CN" sz="1400">
                          <a:solidFill>
                            <a:schemeClr val="tx1"/>
                          </a:solidFill>
                          <a:latin typeface="+mn-lt"/>
                        </a:rPr>
                        <a:t>USUBJID NOT IN (USUBJID in DS where DSDECOD="LAST CONTACT")</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altLang="zh-CN" sz="1400">
                          <a:solidFill>
                            <a:schemeClr val="tx1"/>
                          </a:solidFill>
                          <a:latin typeface="+mn-lt"/>
                        </a:rPr>
                        <a:t>Ongoing study</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83919325"/>
                  </a:ext>
                </a:extLst>
              </a:tr>
              <a:tr h="370840">
                <a:tc>
                  <a:txBody>
                    <a:bodyPr/>
                    <a:lstStyle/>
                    <a:p>
                      <a:pPr algn="ctr"/>
                      <a:r>
                        <a:rPr lang="en-US" altLang="zh-CN" sz="1400">
                          <a:solidFill>
                            <a:schemeClr val="tx1"/>
                          </a:solidFill>
                          <a:latin typeface="+mn-lt"/>
                        </a:rPr>
                        <a:t>SD0082</a:t>
                      </a: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altLang="zh-CN" sz="1400">
                          <a:solidFill>
                            <a:schemeClr val="tx1"/>
                          </a:solidFill>
                          <a:latin typeface="+mn-lt"/>
                        </a:rPr>
                        <a:t>EX</a:t>
                      </a: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altLang="zh-CN" sz="1400">
                          <a:solidFill>
                            <a:schemeClr val="tx1"/>
                          </a:solidFill>
                          <a:latin typeface="+mn-lt"/>
                        </a:rPr>
                        <a:t>EX END date is after the latest Disposition date</a:t>
                      </a: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nSpc>
                          <a:spcPct val="150000"/>
                        </a:lnSpc>
                      </a:pPr>
                      <a:r>
                        <a:rPr lang="en-US" altLang="zh-CN" sz="1400">
                          <a:solidFill>
                            <a:schemeClr val="tx1"/>
                          </a:solidFill>
                          <a:latin typeface="+mn-lt"/>
                        </a:rPr>
                        <a:t>USUBJID IN (USUBJID in DS where DSDECOD="LAST CONTACT")</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altLang="zh-CN" sz="1400">
                          <a:solidFill>
                            <a:schemeClr val="tx1"/>
                          </a:solidFill>
                          <a:latin typeface="+mn-lt"/>
                        </a:rPr>
                        <a:t>Data issue</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414070662"/>
                  </a:ext>
                </a:extLst>
              </a:tr>
              <a:tr h="370840">
                <a:tc>
                  <a:txBody>
                    <a:bodyPr/>
                    <a:lstStyle/>
                    <a:p>
                      <a:pPr algn="ct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zh-CN" altLang="en-US" sz="1400">
                        <a:solidFill>
                          <a:schemeClr val="tx1"/>
                        </a:solidFill>
                        <a:latin typeface="+mn-lt"/>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nSpc>
                          <a:spcPct val="150000"/>
                        </a:lnSpc>
                      </a:pPr>
                      <a:r>
                        <a:rPr lang="en-US" altLang="zh-CN" sz="1400">
                          <a:solidFill>
                            <a:schemeClr val="tx1"/>
                          </a:solidFill>
                          <a:latin typeface="+mn-lt"/>
                        </a:rPr>
                        <a:t>USUBJID NOT IN (USUBJID in DS where DSDECOD="LAST CONTACT")</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altLang="zh-CN" sz="1400">
                          <a:solidFill>
                            <a:schemeClr val="tx1"/>
                          </a:solidFill>
                          <a:latin typeface="+mn-lt"/>
                        </a:rPr>
                        <a:t>Ongoing study</a:t>
                      </a:r>
                      <a:endParaRPr lang="zh-CN" altLang="en-US" sz="1400">
                        <a:solidFill>
                          <a:schemeClr val="tx1"/>
                        </a:solidFill>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36056064"/>
                  </a:ext>
                </a:extLst>
              </a:tr>
            </a:tbl>
          </a:graphicData>
        </a:graphic>
      </p:graphicFrame>
      <p:sp>
        <p:nvSpPr>
          <p:cNvPr id="5" name="日期占位符 4">
            <a:extLst>
              <a:ext uri="{FF2B5EF4-FFF2-40B4-BE49-F238E27FC236}">
                <a16:creationId xmlns:a16="http://schemas.microsoft.com/office/drawing/2014/main" id="{E6B28880-2F68-6024-4D06-6F01B6EE175C}"/>
              </a:ext>
            </a:extLst>
          </p:cNvPr>
          <p:cNvSpPr>
            <a:spLocks noGrp="1"/>
          </p:cNvSpPr>
          <p:nvPr>
            <p:ph type="dt" sz="half" idx="11"/>
          </p:nvPr>
        </p:nvSpPr>
        <p:spPr>
          <a:xfrm>
            <a:off x="4724399" y="6335468"/>
            <a:ext cx="2743200" cy="366183"/>
          </a:xfrm>
        </p:spPr>
        <p:txBody>
          <a:bodyPr/>
          <a:lstStyle/>
          <a:p>
            <a:r>
              <a:rPr lang="en-US" altLang="zh-CN" noProof="0" dirty="0"/>
              <a:t>28 . Mar . 2025</a:t>
            </a:r>
            <a:endParaRPr lang="en-US" noProof="0" dirty="0"/>
          </a:p>
        </p:txBody>
      </p:sp>
      <p:sp>
        <p:nvSpPr>
          <p:cNvPr id="8" name="灯片编号占位符 7">
            <a:extLst>
              <a:ext uri="{FF2B5EF4-FFF2-40B4-BE49-F238E27FC236}">
                <a16:creationId xmlns:a16="http://schemas.microsoft.com/office/drawing/2014/main" id="{C572F986-775B-BA65-55CC-A4A599C332E1}"/>
              </a:ext>
            </a:extLst>
          </p:cNvPr>
          <p:cNvSpPr>
            <a:spLocks noGrp="1"/>
          </p:cNvSpPr>
          <p:nvPr>
            <p:ph type="sldNum" sz="quarter" idx="12"/>
          </p:nvPr>
        </p:nvSpPr>
        <p:spPr/>
        <p:txBody>
          <a:bodyPr/>
          <a:lstStyle/>
          <a:p>
            <a:fld id="{6B54B0F7-55DD-40D6-B7F4-70B586885C0B}" type="slidenum">
              <a:rPr lang="en-US" smtClean="0"/>
              <a:pPr/>
              <a:t>17</a:t>
            </a:fld>
            <a:r>
              <a:rPr lang="en-US"/>
              <a:t>/37</a:t>
            </a:r>
            <a:endParaRPr lang="en-US" noProof="0" dirty="0"/>
          </a:p>
        </p:txBody>
      </p:sp>
    </p:spTree>
    <p:custDataLst>
      <p:tags r:id="rId1"/>
    </p:custDataLst>
    <p:extLst>
      <p:ext uri="{BB962C8B-B14F-4D97-AF65-F5344CB8AC3E}">
        <p14:creationId xmlns:p14="http://schemas.microsoft.com/office/powerpoint/2010/main" val="4229166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en-US" altLang="zh-CN" sz="3200" b="1">
                <a:latin typeface="微软雅黑" panose="020B0503020204020204" pitchFamily="34" charset="-122"/>
                <a:ea typeface="微软雅黑" panose="020B0503020204020204" pitchFamily="34" charset="-122"/>
              </a:rPr>
              <a:t>Key technical points</a:t>
            </a:r>
            <a:endParaRPr lang="zh-CN" altLang="en-US" sz="3200" b="1">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9CCF2D44-65B0-3408-971E-7B168624C50C}"/>
              </a:ext>
            </a:extLst>
          </p:cNvPr>
          <p:cNvSpPr txBox="1"/>
          <p:nvPr/>
        </p:nvSpPr>
        <p:spPr>
          <a:xfrm>
            <a:off x="359747" y="912075"/>
            <a:ext cx="10945368" cy="400110"/>
          </a:xfrm>
          <a:prstGeom prst="rect">
            <a:avLst/>
          </a:prstGeom>
          <a:noFill/>
        </p:spPr>
        <p:txBody>
          <a:bodyPr wrap="square" rtlCol="0">
            <a:spAutoFit/>
          </a:bodyPr>
          <a:lstStyle/>
          <a:p>
            <a:r>
              <a:rPr lang="en-US" altLang="zh-CN" sz="2000" b="1" dirty="0">
                <a:latin typeface="微软雅黑" panose="020B0503020204020204" pitchFamily="34" charset="-122"/>
                <a:ea typeface="微软雅黑" panose="020B0503020204020204" pitchFamily="34" charset="-122"/>
              </a:rPr>
              <a:t>1. C</a:t>
            </a:r>
            <a:r>
              <a:rPr lang="en-US" altLang="zh-CN" sz="2000" b="1" i="0" dirty="0">
                <a:effectLst/>
                <a:latin typeface="微软雅黑" panose="020B0503020204020204" pitchFamily="34" charset="-122"/>
                <a:ea typeface="微软雅黑" panose="020B0503020204020204" pitchFamily="34" charset="-122"/>
              </a:rPr>
              <a:t>lassification of issues, and </a:t>
            </a:r>
            <a:r>
              <a:rPr lang="en-US" altLang="zh-CN" sz="2000" b="1" dirty="0">
                <a:latin typeface="微软雅黑" panose="020B0503020204020204" pitchFamily="34" charset="-122"/>
                <a:ea typeface="微软雅黑" panose="020B0503020204020204" pitchFamily="34" charset="-122"/>
              </a:rPr>
              <a:t>identification of </a:t>
            </a:r>
            <a:r>
              <a:rPr lang="en-US" altLang="zh-CN" sz="2000" b="1" i="0" dirty="0">
                <a:effectLst/>
                <a:latin typeface="微软雅黑" panose="020B0503020204020204" pitchFamily="34" charset="-122"/>
                <a:ea typeface="微软雅黑" panose="020B0503020204020204" pitchFamily="34" charset="-122"/>
              </a:rPr>
              <a:t>responsible personnel</a:t>
            </a:r>
            <a:endParaRPr lang="zh-CN" altLang="en-US" sz="2000" b="1" dirty="0">
              <a:latin typeface="微软雅黑" panose="020B0503020204020204" pitchFamily="34" charset="-122"/>
              <a:ea typeface="微软雅黑" panose="020B0503020204020204" pitchFamily="34" charset="-122"/>
            </a:endParaRPr>
          </a:p>
        </p:txBody>
      </p:sp>
      <p:sp>
        <p:nvSpPr>
          <p:cNvPr id="4" name="ZoneTexte 14">
            <a:extLst>
              <a:ext uri="{FF2B5EF4-FFF2-40B4-BE49-F238E27FC236}">
                <a16:creationId xmlns:a16="http://schemas.microsoft.com/office/drawing/2014/main" id="{85B5161B-348C-638A-9948-26C0A3EAEE7B}"/>
              </a:ext>
            </a:extLst>
          </p:cNvPr>
          <p:cNvSpPr txBox="1"/>
          <p:nvPr/>
        </p:nvSpPr>
        <p:spPr>
          <a:xfrm>
            <a:off x="517693" y="1497730"/>
            <a:ext cx="8267007" cy="784574"/>
          </a:xfrm>
          <a:prstGeom prst="rect">
            <a:avLst/>
          </a:prstGeom>
          <a:noFill/>
        </p:spPr>
        <p:txBody>
          <a:bodyPr wrap="none" lIns="91440" tIns="45720" rIns="91440" bIns="45720" rtlCol="0" anchor="t">
            <a:spAutoFit/>
          </a:bodyPr>
          <a:lstStyle/>
          <a:p>
            <a:pPr indent="-285750">
              <a:lnSpc>
                <a:spcPct val="125000"/>
              </a:lnSpc>
              <a:spcAft>
                <a:spcPts val="300"/>
              </a:spcAft>
              <a:buFont typeface="Arial" panose="020B0604020202020204" pitchFamily="34" charset="0"/>
              <a:buChar char="•"/>
              <a:defRPr/>
            </a:pPr>
            <a:r>
              <a:rPr lang="en-US" b="1" dirty="0">
                <a:solidFill>
                  <a:srgbClr val="C00000"/>
                </a:solidFill>
              </a:rPr>
              <a:t>Categorize each finding according to these 4 types of issues</a:t>
            </a:r>
          </a:p>
          <a:p>
            <a:pPr indent="-285750">
              <a:lnSpc>
                <a:spcPct val="125000"/>
              </a:lnSpc>
              <a:spcAft>
                <a:spcPts val="300"/>
              </a:spcAft>
              <a:buFont typeface="Arial" panose="020B0604020202020204" pitchFamily="34" charset="0"/>
              <a:buChar char="•"/>
              <a:defRPr/>
            </a:pPr>
            <a:r>
              <a:rPr lang="en-US" altLang="zh-CN" b="1" dirty="0">
                <a:solidFill>
                  <a:srgbClr val="C00000"/>
                </a:solidFill>
              </a:rPr>
              <a:t>Specify the responsible personnel</a:t>
            </a:r>
            <a:endParaRPr lang="en-US" b="1" dirty="0">
              <a:solidFill>
                <a:srgbClr val="C00000"/>
              </a:solidFill>
            </a:endParaRPr>
          </a:p>
        </p:txBody>
      </p:sp>
      <p:graphicFrame>
        <p:nvGraphicFramePr>
          <p:cNvPr id="5" name="表格 4">
            <a:extLst>
              <a:ext uri="{FF2B5EF4-FFF2-40B4-BE49-F238E27FC236}">
                <a16:creationId xmlns:a16="http://schemas.microsoft.com/office/drawing/2014/main" id="{F7CD872E-FFCE-3C9A-F940-F0591226B9EF}"/>
              </a:ext>
            </a:extLst>
          </p:cNvPr>
          <p:cNvGraphicFramePr>
            <a:graphicFrameLocks noGrp="1"/>
          </p:cNvGraphicFramePr>
          <p:nvPr/>
        </p:nvGraphicFramePr>
        <p:xfrm>
          <a:off x="795196" y="2525596"/>
          <a:ext cx="11008877" cy="2818840"/>
        </p:xfrm>
        <a:graphic>
          <a:graphicData uri="http://schemas.openxmlformats.org/drawingml/2006/table">
            <a:tbl>
              <a:tblPr firstRow="1" bandRow="1">
                <a:tableStyleId>{5C22544A-7EE6-4342-B048-85BDC9FD1C3A}</a:tableStyleId>
              </a:tblPr>
              <a:tblGrid>
                <a:gridCol w="2936295">
                  <a:extLst>
                    <a:ext uri="{9D8B030D-6E8A-4147-A177-3AD203B41FA5}">
                      <a16:colId xmlns:a16="http://schemas.microsoft.com/office/drawing/2014/main" val="3926486705"/>
                    </a:ext>
                  </a:extLst>
                </a:gridCol>
                <a:gridCol w="3297382">
                  <a:extLst>
                    <a:ext uri="{9D8B030D-6E8A-4147-A177-3AD203B41FA5}">
                      <a16:colId xmlns:a16="http://schemas.microsoft.com/office/drawing/2014/main" val="1698266009"/>
                    </a:ext>
                  </a:extLst>
                </a:gridCol>
                <a:gridCol w="4775200">
                  <a:extLst>
                    <a:ext uri="{9D8B030D-6E8A-4147-A177-3AD203B41FA5}">
                      <a16:colId xmlns:a16="http://schemas.microsoft.com/office/drawing/2014/main" val="2766358835"/>
                    </a:ext>
                  </a:extLst>
                </a:gridCol>
              </a:tblGrid>
              <a:tr h="370840">
                <a:tc>
                  <a:txBody>
                    <a:bodyPr/>
                    <a:lstStyle/>
                    <a:p>
                      <a:pPr algn="ctr">
                        <a:spcBef>
                          <a:spcPts val="600"/>
                        </a:spcBef>
                        <a:spcAft>
                          <a:spcPts val="600"/>
                        </a:spcAft>
                      </a:pPr>
                      <a:r>
                        <a:rPr lang="en-US" altLang="zh-CN">
                          <a:solidFill>
                            <a:schemeClr val="tx1"/>
                          </a:solidFill>
                        </a:rPr>
                        <a:t>ROLE</a:t>
                      </a:r>
                      <a:endParaRPr lang="zh-CN" altLang="en-US">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00" b="1" kern="1200">
                          <a:solidFill>
                            <a:schemeClr val="lt1"/>
                          </a:solidFill>
                          <a:latin typeface="Calibri" panose="020F0502020204030204"/>
                        </a:defRPr>
                      </a:lvl1pPr>
                      <a:lvl2pPr marL="457189" algn="l" defTabSz="914377" rtl="0" eaLnBrk="1" latinLnBrk="0" hangingPunct="1">
                        <a:defRPr sz="1800" b="1" kern="1200">
                          <a:solidFill>
                            <a:schemeClr val="lt1"/>
                          </a:solidFill>
                          <a:latin typeface="Calibri" panose="020F0502020204030204"/>
                        </a:defRPr>
                      </a:lvl2pPr>
                      <a:lvl3pPr marL="914377" algn="l" defTabSz="914377" rtl="0" eaLnBrk="1" latinLnBrk="0" hangingPunct="1">
                        <a:defRPr sz="1800" b="1" kern="1200">
                          <a:solidFill>
                            <a:schemeClr val="lt1"/>
                          </a:solidFill>
                          <a:latin typeface="Calibri" panose="020F0502020204030204"/>
                        </a:defRPr>
                      </a:lvl3pPr>
                      <a:lvl4pPr marL="1371566" algn="l" defTabSz="914377" rtl="0" eaLnBrk="1" latinLnBrk="0" hangingPunct="1">
                        <a:defRPr sz="1800" b="1" kern="1200">
                          <a:solidFill>
                            <a:schemeClr val="lt1"/>
                          </a:solidFill>
                          <a:latin typeface="Calibri" panose="020F0502020204030204"/>
                        </a:defRPr>
                      </a:lvl4pPr>
                      <a:lvl5pPr marL="1828754" algn="l" defTabSz="914377" rtl="0" eaLnBrk="1" latinLnBrk="0" hangingPunct="1">
                        <a:defRPr sz="1800" b="1" kern="1200">
                          <a:solidFill>
                            <a:schemeClr val="lt1"/>
                          </a:solidFill>
                          <a:latin typeface="Calibri" panose="020F0502020204030204"/>
                        </a:defRPr>
                      </a:lvl5pPr>
                      <a:lvl6pPr marL="2285943" algn="l" defTabSz="914377" rtl="0" eaLnBrk="1" latinLnBrk="0" hangingPunct="1">
                        <a:defRPr sz="1800" b="1" kern="1200">
                          <a:solidFill>
                            <a:schemeClr val="lt1"/>
                          </a:solidFill>
                          <a:latin typeface="Calibri" panose="020F0502020204030204"/>
                        </a:defRPr>
                      </a:lvl6pPr>
                      <a:lvl7pPr marL="2743131" algn="l" defTabSz="914377" rtl="0" eaLnBrk="1" latinLnBrk="0" hangingPunct="1">
                        <a:defRPr sz="1800" b="1" kern="1200">
                          <a:solidFill>
                            <a:schemeClr val="lt1"/>
                          </a:solidFill>
                          <a:latin typeface="Calibri" panose="020F0502020204030204"/>
                        </a:defRPr>
                      </a:lvl7pPr>
                      <a:lvl8pPr marL="3200320" algn="l" defTabSz="914377" rtl="0" eaLnBrk="1" latinLnBrk="0" hangingPunct="1">
                        <a:defRPr sz="1800" b="1" kern="1200">
                          <a:solidFill>
                            <a:schemeClr val="lt1"/>
                          </a:solidFill>
                          <a:latin typeface="Calibri" panose="020F0502020204030204"/>
                        </a:defRPr>
                      </a:lvl8pPr>
                      <a:lvl9pPr marL="3657509" algn="l" defTabSz="914377" rtl="0" eaLnBrk="1" latinLnBrk="0" hangingPunct="1">
                        <a:defRPr sz="1800" b="1" kern="1200">
                          <a:solidFill>
                            <a:schemeClr val="lt1"/>
                          </a:solidFill>
                          <a:latin typeface="Calibri" panose="020F0502020204030204"/>
                        </a:defRPr>
                      </a:lvl9pPr>
                    </a:lstStyle>
                    <a:p>
                      <a:pPr algn="ctr">
                        <a:spcBef>
                          <a:spcPts val="600"/>
                        </a:spcBef>
                        <a:spcAft>
                          <a:spcPts val="600"/>
                        </a:spcAft>
                      </a:pPr>
                      <a:r>
                        <a:rPr lang="fr-FR" sz="1800" kern="1200">
                          <a:solidFill>
                            <a:schemeClr val="tx1"/>
                          </a:solidFill>
                          <a:latin typeface="+mn-lt"/>
                          <a:ea typeface="+mn-ea"/>
                          <a:cs typeface="+mn-cs"/>
                        </a:rPr>
                        <a:t>Type of issue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00" b="1" kern="1200">
                          <a:solidFill>
                            <a:schemeClr val="lt1"/>
                          </a:solidFill>
                          <a:latin typeface="Calibri" panose="020F0502020204030204"/>
                        </a:defRPr>
                      </a:lvl1pPr>
                      <a:lvl2pPr marL="457189" algn="l" defTabSz="914377" rtl="0" eaLnBrk="1" latinLnBrk="0" hangingPunct="1">
                        <a:defRPr sz="1800" b="1" kern="1200">
                          <a:solidFill>
                            <a:schemeClr val="lt1"/>
                          </a:solidFill>
                          <a:latin typeface="Calibri" panose="020F0502020204030204"/>
                        </a:defRPr>
                      </a:lvl2pPr>
                      <a:lvl3pPr marL="914377" algn="l" defTabSz="914377" rtl="0" eaLnBrk="1" latinLnBrk="0" hangingPunct="1">
                        <a:defRPr sz="1800" b="1" kern="1200">
                          <a:solidFill>
                            <a:schemeClr val="lt1"/>
                          </a:solidFill>
                          <a:latin typeface="Calibri" panose="020F0502020204030204"/>
                        </a:defRPr>
                      </a:lvl3pPr>
                      <a:lvl4pPr marL="1371566" algn="l" defTabSz="914377" rtl="0" eaLnBrk="1" latinLnBrk="0" hangingPunct="1">
                        <a:defRPr sz="1800" b="1" kern="1200">
                          <a:solidFill>
                            <a:schemeClr val="lt1"/>
                          </a:solidFill>
                          <a:latin typeface="Calibri" panose="020F0502020204030204"/>
                        </a:defRPr>
                      </a:lvl4pPr>
                      <a:lvl5pPr marL="1828754" algn="l" defTabSz="914377" rtl="0" eaLnBrk="1" latinLnBrk="0" hangingPunct="1">
                        <a:defRPr sz="1800" b="1" kern="1200">
                          <a:solidFill>
                            <a:schemeClr val="lt1"/>
                          </a:solidFill>
                          <a:latin typeface="Calibri" panose="020F0502020204030204"/>
                        </a:defRPr>
                      </a:lvl5pPr>
                      <a:lvl6pPr marL="2285943" algn="l" defTabSz="914377" rtl="0" eaLnBrk="1" latinLnBrk="0" hangingPunct="1">
                        <a:defRPr sz="1800" b="1" kern="1200">
                          <a:solidFill>
                            <a:schemeClr val="lt1"/>
                          </a:solidFill>
                          <a:latin typeface="Calibri" panose="020F0502020204030204"/>
                        </a:defRPr>
                      </a:lvl6pPr>
                      <a:lvl7pPr marL="2743131" algn="l" defTabSz="914377" rtl="0" eaLnBrk="1" latinLnBrk="0" hangingPunct="1">
                        <a:defRPr sz="1800" b="1" kern="1200">
                          <a:solidFill>
                            <a:schemeClr val="lt1"/>
                          </a:solidFill>
                          <a:latin typeface="Calibri" panose="020F0502020204030204"/>
                        </a:defRPr>
                      </a:lvl7pPr>
                      <a:lvl8pPr marL="3200320" algn="l" defTabSz="914377" rtl="0" eaLnBrk="1" latinLnBrk="0" hangingPunct="1">
                        <a:defRPr sz="1800" b="1" kern="1200">
                          <a:solidFill>
                            <a:schemeClr val="lt1"/>
                          </a:solidFill>
                          <a:latin typeface="Calibri" panose="020F0502020204030204"/>
                        </a:defRPr>
                      </a:lvl8pPr>
                      <a:lvl9pPr marL="3657509" algn="l" defTabSz="914377" rtl="0" eaLnBrk="1" latinLnBrk="0" hangingPunct="1">
                        <a:defRPr sz="1800" b="1" kern="1200">
                          <a:solidFill>
                            <a:schemeClr val="lt1"/>
                          </a:solidFill>
                          <a:latin typeface="Calibri" panose="020F0502020204030204"/>
                        </a:defRPr>
                      </a:lvl9pPr>
                    </a:lstStyle>
                    <a:p>
                      <a:pPr algn="ctr">
                        <a:spcBef>
                          <a:spcPts val="600"/>
                        </a:spcBef>
                        <a:spcAft>
                          <a:spcPts val="600"/>
                        </a:spcAft>
                      </a:pPr>
                      <a:r>
                        <a:rPr lang="en-US" altLang="zh-CN" b="1" i="0">
                          <a:solidFill>
                            <a:schemeClr val="tx1"/>
                          </a:solidFill>
                          <a:effectLst/>
                          <a:latin typeface="微软雅黑" panose="020B0503020204020204" pitchFamily="34" charset="-122"/>
                          <a:ea typeface="微软雅黑" panose="020B0503020204020204" pitchFamily="34" charset="-122"/>
                        </a:rPr>
                        <a:t>Responsible personnel</a:t>
                      </a:r>
                      <a:endParaRPr lang="fr-FR" sz="1800" kern="1200">
                        <a:solidFill>
                          <a:schemeClr val="tx1"/>
                        </a:solidFill>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91048161"/>
                  </a:ext>
                </a:extLst>
              </a:tr>
              <a:tr h="612000">
                <a:tc>
                  <a:txBody>
                    <a:bodyPr/>
                    <a:lstStyle/>
                    <a:p>
                      <a:pPr algn="ctr">
                        <a:spcBef>
                          <a:spcPts val="600"/>
                        </a:spcBef>
                        <a:spcAft>
                          <a:spcPts val="600"/>
                        </a:spcAft>
                      </a:pPr>
                      <a:r>
                        <a:rPr lang="en-US" altLang="zh-CN"/>
                        <a:t>DATA ISSUE</a:t>
                      </a:r>
                      <a:endParaRPr lang="zh-CN" alt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00" kern="1200">
                          <a:solidFill>
                            <a:schemeClr val="dk1"/>
                          </a:solidFill>
                          <a:latin typeface="Calibri" panose="020F0502020204030204"/>
                        </a:defRPr>
                      </a:lvl1pPr>
                      <a:lvl2pPr marL="457189" algn="l" defTabSz="914377" rtl="0" eaLnBrk="1" latinLnBrk="0" hangingPunct="1">
                        <a:defRPr sz="1800" kern="1200">
                          <a:solidFill>
                            <a:schemeClr val="dk1"/>
                          </a:solidFill>
                          <a:latin typeface="Calibri" panose="020F0502020204030204"/>
                        </a:defRPr>
                      </a:lvl2pPr>
                      <a:lvl3pPr marL="914377" algn="l" defTabSz="914377" rtl="0" eaLnBrk="1" latinLnBrk="0" hangingPunct="1">
                        <a:defRPr sz="1800" kern="1200">
                          <a:solidFill>
                            <a:schemeClr val="dk1"/>
                          </a:solidFill>
                          <a:latin typeface="Calibri" panose="020F0502020204030204"/>
                        </a:defRPr>
                      </a:lvl3pPr>
                      <a:lvl4pPr marL="1371566" algn="l" defTabSz="914377" rtl="0" eaLnBrk="1" latinLnBrk="0" hangingPunct="1">
                        <a:defRPr sz="1800" kern="1200">
                          <a:solidFill>
                            <a:schemeClr val="dk1"/>
                          </a:solidFill>
                          <a:latin typeface="Calibri" panose="020F0502020204030204"/>
                        </a:defRPr>
                      </a:lvl4pPr>
                      <a:lvl5pPr marL="1828754" algn="l" defTabSz="914377" rtl="0" eaLnBrk="1" latinLnBrk="0" hangingPunct="1">
                        <a:defRPr sz="1800" kern="1200">
                          <a:solidFill>
                            <a:schemeClr val="dk1"/>
                          </a:solidFill>
                          <a:latin typeface="Calibri" panose="020F0502020204030204"/>
                        </a:defRPr>
                      </a:lvl5pPr>
                      <a:lvl6pPr marL="2285943" algn="l" defTabSz="914377" rtl="0" eaLnBrk="1" latinLnBrk="0" hangingPunct="1">
                        <a:defRPr sz="1800" kern="1200">
                          <a:solidFill>
                            <a:schemeClr val="dk1"/>
                          </a:solidFill>
                          <a:latin typeface="Calibri" panose="020F0502020204030204"/>
                        </a:defRPr>
                      </a:lvl6pPr>
                      <a:lvl7pPr marL="2743131" algn="l" defTabSz="914377" rtl="0" eaLnBrk="1" latinLnBrk="0" hangingPunct="1">
                        <a:defRPr sz="1800" kern="1200">
                          <a:solidFill>
                            <a:schemeClr val="dk1"/>
                          </a:solidFill>
                          <a:latin typeface="Calibri" panose="020F0502020204030204"/>
                        </a:defRPr>
                      </a:lvl7pPr>
                      <a:lvl8pPr marL="3200320" algn="l" defTabSz="914377" rtl="0" eaLnBrk="1" latinLnBrk="0" hangingPunct="1">
                        <a:defRPr sz="1800" kern="1200">
                          <a:solidFill>
                            <a:schemeClr val="dk1"/>
                          </a:solidFill>
                          <a:latin typeface="Calibri" panose="020F0502020204030204"/>
                        </a:defRPr>
                      </a:lvl8pPr>
                      <a:lvl9pPr marL="3657509" algn="l" defTabSz="914377" rtl="0" eaLnBrk="1" latinLnBrk="0" hangingPunct="1">
                        <a:defRPr sz="1800" kern="1200">
                          <a:solidFill>
                            <a:schemeClr val="dk1"/>
                          </a:solidFill>
                          <a:latin typeface="Calibri" panose="020F0502020204030204"/>
                        </a:defRPr>
                      </a:lvl9p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800" kern="1200">
                          <a:solidFill>
                            <a:schemeClr val="tx1"/>
                          </a:solidFill>
                          <a:latin typeface="+mn-lt"/>
                          <a:ea typeface="+mn-ea"/>
                          <a:cs typeface="+mn-cs"/>
                        </a:rPr>
                        <a:t>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00" kern="1200">
                          <a:solidFill>
                            <a:schemeClr val="dk1"/>
                          </a:solidFill>
                          <a:latin typeface="Calibri" panose="020F0502020204030204"/>
                        </a:defRPr>
                      </a:lvl1pPr>
                      <a:lvl2pPr marL="457189" algn="l" defTabSz="914377" rtl="0" eaLnBrk="1" latinLnBrk="0" hangingPunct="1">
                        <a:defRPr sz="1800" kern="1200">
                          <a:solidFill>
                            <a:schemeClr val="dk1"/>
                          </a:solidFill>
                          <a:latin typeface="Calibri" panose="020F0502020204030204"/>
                        </a:defRPr>
                      </a:lvl2pPr>
                      <a:lvl3pPr marL="914377" algn="l" defTabSz="914377" rtl="0" eaLnBrk="1" latinLnBrk="0" hangingPunct="1">
                        <a:defRPr sz="1800" kern="1200">
                          <a:solidFill>
                            <a:schemeClr val="dk1"/>
                          </a:solidFill>
                          <a:latin typeface="Calibri" panose="020F0502020204030204"/>
                        </a:defRPr>
                      </a:lvl3pPr>
                      <a:lvl4pPr marL="1371566" algn="l" defTabSz="914377" rtl="0" eaLnBrk="1" latinLnBrk="0" hangingPunct="1">
                        <a:defRPr sz="1800" kern="1200">
                          <a:solidFill>
                            <a:schemeClr val="dk1"/>
                          </a:solidFill>
                          <a:latin typeface="Calibri" panose="020F0502020204030204"/>
                        </a:defRPr>
                      </a:lvl4pPr>
                      <a:lvl5pPr marL="1828754" algn="l" defTabSz="914377" rtl="0" eaLnBrk="1" latinLnBrk="0" hangingPunct="1">
                        <a:defRPr sz="1800" kern="1200">
                          <a:solidFill>
                            <a:schemeClr val="dk1"/>
                          </a:solidFill>
                          <a:latin typeface="Calibri" panose="020F0502020204030204"/>
                        </a:defRPr>
                      </a:lvl5pPr>
                      <a:lvl6pPr marL="2285943" algn="l" defTabSz="914377" rtl="0" eaLnBrk="1" latinLnBrk="0" hangingPunct="1">
                        <a:defRPr sz="1800" kern="1200">
                          <a:solidFill>
                            <a:schemeClr val="dk1"/>
                          </a:solidFill>
                          <a:latin typeface="Calibri" panose="020F0502020204030204"/>
                        </a:defRPr>
                      </a:lvl6pPr>
                      <a:lvl7pPr marL="2743131" algn="l" defTabSz="914377" rtl="0" eaLnBrk="1" latinLnBrk="0" hangingPunct="1">
                        <a:defRPr sz="1800" kern="1200">
                          <a:solidFill>
                            <a:schemeClr val="dk1"/>
                          </a:solidFill>
                          <a:latin typeface="Calibri" panose="020F0502020204030204"/>
                        </a:defRPr>
                      </a:lvl7pPr>
                      <a:lvl8pPr marL="3200320" algn="l" defTabSz="914377" rtl="0" eaLnBrk="1" latinLnBrk="0" hangingPunct="1">
                        <a:defRPr sz="1800" kern="1200">
                          <a:solidFill>
                            <a:schemeClr val="dk1"/>
                          </a:solidFill>
                          <a:latin typeface="Calibri" panose="020F0502020204030204"/>
                        </a:defRPr>
                      </a:lvl8pPr>
                      <a:lvl9pPr marL="3657509" algn="l" defTabSz="914377" rtl="0" eaLnBrk="1" latinLnBrk="0" hangingPunct="1">
                        <a:defRPr sz="1800" kern="1200">
                          <a:solidFill>
                            <a:schemeClr val="dk1"/>
                          </a:solidFill>
                          <a:latin typeface="Calibri" panose="020F0502020204030204"/>
                        </a:defRPr>
                      </a:lvl9pPr>
                    </a:lstStyle>
                    <a:p>
                      <a:pPr lvl="0" algn="ctr">
                        <a:spcBef>
                          <a:spcPts val="600"/>
                        </a:spcBef>
                        <a:spcAft>
                          <a:spcPts val="600"/>
                        </a:spcAft>
                      </a:pPr>
                      <a:r>
                        <a:rPr lang="en-US" sz="1800" kern="1200">
                          <a:solidFill>
                            <a:schemeClr val="tx1"/>
                          </a:solidFill>
                          <a:latin typeface="+mn-lt"/>
                          <a:ea typeface="+mn-ea"/>
                          <a:cs typeface="+mn-cs"/>
                        </a:rPr>
                        <a:t>Data Manager</a:t>
                      </a:r>
                      <a:endParaRPr lang="fr-FR" sz="1800" kern="1200">
                        <a:solidFill>
                          <a:schemeClr val="tx1"/>
                        </a:solidFill>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32643701"/>
                  </a:ext>
                </a:extLst>
              </a:tr>
              <a:tr h="612000">
                <a:tc>
                  <a:txBody>
                    <a:bodyPr/>
                    <a:lstStyle/>
                    <a:p>
                      <a:pPr algn="ctr">
                        <a:spcBef>
                          <a:spcPts val="600"/>
                        </a:spcBef>
                        <a:spcAft>
                          <a:spcPts val="600"/>
                        </a:spcAft>
                      </a:pPr>
                      <a:r>
                        <a:rPr lang="en-US" altLang="zh-CN"/>
                        <a:t>MAPPING ISSUE</a:t>
                      </a:r>
                      <a:endParaRPr lang="zh-CN" alt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00" kern="1200">
                          <a:solidFill>
                            <a:schemeClr val="dk1"/>
                          </a:solidFill>
                          <a:latin typeface="Calibri" panose="020F0502020204030204"/>
                        </a:defRPr>
                      </a:lvl1pPr>
                      <a:lvl2pPr marL="457189" algn="l" defTabSz="914377" rtl="0" eaLnBrk="1" latinLnBrk="0" hangingPunct="1">
                        <a:defRPr sz="1800" kern="1200">
                          <a:solidFill>
                            <a:schemeClr val="dk1"/>
                          </a:solidFill>
                          <a:latin typeface="Calibri" panose="020F0502020204030204"/>
                        </a:defRPr>
                      </a:lvl2pPr>
                      <a:lvl3pPr marL="914377" algn="l" defTabSz="914377" rtl="0" eaLnBrk="1" latinLnBrk="0" hangingPunct="1">
                        <a:defRPr sz="1800" kern="1200">
                          <a:solidFill>
                            <a:schemeClr val="dk1"/>
                          </a:solidFill>
                          <a:latin typeface="Calibri" panose="020F0502020204030204"/>
                        </a:defRPr>
                      </a:lvl3pPr>
                      <a:lvl4pPr marL="1371566" algn="l" defTabSz="914377" rtl="0" eaLnBrk="1" latinLnBrk="0" hangingPunct="1">
                        <a:defRPr sz="1800" kern="1200">
                          <a:solidFill>
                            <a:schemeClr val="dk1"/>
                          </a:solidFill>
                          <a:latin typeface="Calibri" panose="020F0502020204030204"/>
                        </a:defRPr>
                      </a:lvl4pPr>
                      <a:lvl5pPr marL="1828754" algn="l" defTabSz="914377" rtl="0" eaLnBrk="1" latinLnBrk="0" hangingPunct="1">
                        <a:defRPr sz="1800" kern="1200">
                          <a:solidFill>
                            <a:schemeClr val="dk1"/>
                          </a:solidFill>
                          <a:latin typeface="Calibri" panose="020F0502020204030204"/>
                        </a:defRPr>
                      </a:lvl5pPr>
                      <a:lvl6pPr marL="2285943" algn="l" defTabSz="914377" rtl="0" eaLnBrk="1" latinLnBrk="0" hangingPunct="1">
                        <a:defRPr sz="1800" kern="1200">
                          <a:solidFill>
                            <a:schemeClr val="dk1"/>
                          </a:solidFill>
                          <a:latin typeface="Calibri" panose="020F0502020204030204"/>
                        </a:defRPr>
                      </a:lvl6pPr>
                      <a:lvl7pPr marL="2743131" algn="l" defTabSz="914377" rtl="0" eaLnBrk="1" latinLnBrk="0" hangingPunct="1">
                        <a:defRPr sz="1800" kern="1200">
                          <a:solidFill>
                            <a:schemeClr val="dk1"/>
                          </a:solidFill>
                          <a:latin typeface="Calibri" panose="020F0502020204030204"/>
                        </a:defRPr>
                      </a:lvl7pPr>
                      <a:lvl8pPr marL="3200320" algn="l" defTabSz="914377" rtl="0" eaLnBrk="1" latinLnBrk="0" hangingPunct="1">
                        <a:defRPr sz="1800" kern="1200">
                          <a:solidFill>
                            <a:schemeClr val="dk1"/>
                          </a:solidFill>
                          <a:latin typeface="Calibri" panose="020F0502020204030204"/>
                        </a:defRPr>
                      </a:lvl8pPr>
                      <a:lvl9pPr marL="3657509" algn="l" defTabSz="914377" rtl="0" eaLnBrk="1" latinLnBrk="0" hangingPunct="1">
                        <a:defRPr sz="1800" kern="1200">
                          <a:solidFill>
                            <a:schemeClr val="dk1"/>
                          </a:solidFill>
                          <a:latin typeface="Calibri" panose="020F0502020204030204"/>
                        </a:defRPr>
                      </a:lvl9p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800" kern="1200">
                          <a:solidFill>
                            <a:schemeClr val="tx1"/>
                          </a:solidFill>
                          <a:latin typeface="+mn-lt"/>
                          <a:ea typeface="+mn-ea"/>
                          <a:cs typeface="+mn-cs"/>
                        </a:rPr>
                        <a:t>Structure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00" kern="1200">
                          <a:solidFill>
                            <a:schemeClr val="dk1"/>
                          </a:solidFill>
                          <a:latin typeface="Calibri" panose="020F0502020204030204"/>
                        </a:defRPr>
                      </a:lvl1pPr>
                      <a:lvl2pPr marL="457189" algn="l" defTabSz="914377" rtl="0" eaLnBrk="1" latinLnBrk="0" hangingPunct="1">
                        <a:defRPr sz="1800" kern="1200">
                          <a:solidFill>
                            <a:schemeClr val="dk1"/>
                          </a:solidFill>
                          <a:latin typeface="Calibri" panose="020F0502020204030204"/>
                        </a:defRPr>
                      </a:lvl2pPr>
                      <a:lvl3pPr marL="914377" algn="l" defTabSz="914377" rtl="0" eaLnBrk="1" latinLnBrk="0" hangingPunct="1">
                        <a:defRPr sz="1800" kern="1200">
                          <a:solidFill>
                            <a:schemeClr val="dk1"/>
                          </a:solidFill>
                          <a:latin typeface="Calibri" panose="020F0502020204030204"/>
                        </a:defRPr>
                      </a:lvl3pPr>
                      <a:lvl4pPr marL="1371566" algn="l" defTabSz="914377" rtl="0" eaLnBrk="1" latinLnBrk="0" hangingPunct="1">
                        <a:defRPr sz="1800" kern="1200">
                          <a:solidFill>
                            <a:schemeClr val="dk1"/>
                          </a:solidFill>
                          <a:latin typeface="Calibri" panose="020F0502020204030204"/>
                        </a:defRPr>
                      </a:lvl4pPr>
                      <a:lvl5pPr marL="1828754" algn="l" defTabSz="914377" rtl="0" eaLnBrk="1" latinLnBrk="0" hangingPunct="1">
                        <a:defRPr sz="1800" kern="1200">
                          <a:solidFill>
                            <a:schemeClr val="dk1"/>
                          </a:solidFill>
                          <a:latin typeface="Calibri" panose="020F0502020204030204"/>
                        </a:defRPr>
                      </a:lvl5pPr>
                      <a:lvl6pPr marL="2285943" algn="l" defTabSz="914377" rtl="0" eaLnBrk="1" latinLnBrk="0" hangingPunct="1">
                        <a:defRPr sz="1800" kern="1200">
                          <a:solidFill>
                            <a:schemeClr val="dk1"/>
                          </a:solidFill>
                          <a:latin typeface="Calibri" panose="020F0502020204030204"/>
                        </a:defRPr>
                      </a:lvl6pPr>
                      <a:lvl7pPr marL="2743131" algn="l" defTabSz="914377" rtl="0" eaLnBrk="1" latinLnBrk="0" hangingPunct="1">
                        <a:defRPr sz="1800" kern="1200">
                          <a:solidFill>
                            <a:schemeClr val="dk1"/>
                          </a:solidFill>
                          <a:latin typeface="Calibri" panose="020F0502020204030204"/>
                        </a:defRPr>
                      </a:lvl7pPr>
                      <a:lvl8pPr marL="3200320" algn="l" defTabSz="914377" rtl="0" eaLnBrk="1" latinLnBrk="0" hangingPunct="1">
                        <a:defRPr sz="1800" kern="1200">
                          <a:solidFill>
                            <a:schemeClr val="dk1"/>
                          </a:solidFill>
                          <a:latin typeface="Calibri" panose="020F0502020204030204"/>
                        </a:defRPr>
                      </a:lvl8pPr>
                      <a:lvl9pPr marL="3657509" algn="l" defTabSz="914377" rtl="0" eaLnBrk="1" latinLnBrk="0" hangingPunct="1">
                        <a:defRPr sz="1800" kern="1200">
                          <a:solidFill>
                            <a:schemeClr val="dk1"/>
                          </a:solidFill>
                          <a:latin typeface="Calibri" panose="020F0502020204030204"/>
                        </a:defRPr>
                      </a:lvl9pPr>
                    </a:lstStyle>
                    <a:p>
                      <a:pPr algn="ctr">
                        <a:spcBef>
                          <a:spcPts val="600"/>
                        </a:spcBef>
                        <a:spcAft>
                          <a:spcPts val="600"/>
                        </a:spcAft>
                      </a:pPr>
                      <a:r>
                        <a:rPr lang="fr-FR" sz="1800" kern="1200">
                          <a:solidFill>
                            <a:schemeClr val="tx1"/>
                          </a:solidFill>
                          <a:latin typeface="+mn-lt"/>
                          <a:ea typeface="+mn-ea"/>
                          <a:cs typeface="+mn-cs"/>
                        </a:rPr>
                        <a:t>Programmer</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31047"/>
                  </a:ext>
                </a:extLst>
              </a:tr>
              <a:tr h="612000">
                <a:tc>
                  <a:txBody>
                    <a:bodyPr/>
                    <a:lstStyle/>
                    <a:p>
                      <a:pPr algn="ctr">
                        <a:spcBef>
                          <a:spcPts val="600"/>
                        </a:spcBef>
                        <a:spcAft>
                          <a:spcPts val="600"/>
                        </a:spcAft>
                      </a:pPr>
                      <a:r>
                        <a:rPr lang="en-US" altLang="zh-CN"/>
                        <a:t>DERIVATION ISSUE</a:t>
                      </a:r>
                      <a:endParaRPr lang="zh-CN" alt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00" kern="1200">
                          <a:solidFill>
                            <a:schemeClr val="dk1"/>
                          </a:solidFill>
                          <a:latin typeface="Calibri" panose="020F0502020204030204"/>
                        </a:defRPr>
                      </a:lvl1pPr>
                      <a:lvl2pPr marL="457189" algn="l" defTabSz="914377" rtl="0" eaLnBrk="1" latinLnBrk="0" hangingPunct="1">
                        <a:defRPr sz="1800" kern="1200">
                          <a:solidFill>
                            <a:schemeClr val="dk1"/>
                          </a:solidFill>
                          <a:latin typeface="Calibri" panose="020F0502020204030204"/>
                        </a:defRPr>
                      </a:lvl2pPr>
                      <a:lvl3pPr marL="914377" algn="l" defTabSz="914377" rtl="0" eaLnBrk="1" latinLnBrk="0" hangingPunct="1">
                        <a:defRPr sz="1800" kern="1200">
                          <a:solidFill>
                            <a:schemeClr val="dk1"/>
                          </a:solidFill>
                          <a:latin typeface="Calibri" panose="020F0502020204030204"/>
                        </a:defRPr>
                      </a:lvl3pPr>
                      <a:lvl4pPr marL="1371566" algn="l" defTabSz="914377" rtl="0" eaLnBrk="1" latinLnBrk="0" hangingPunct="1">
                        <a:defRPr sz="1800" kern="1200">
                          <a:solidFill>
                            <a:schemeClr val="dk1"/>
                          </a:solidFill>
                          <a:latin typeface="Calibri" panose="020F0502020204030204"/>
                        </a:defRPr>
                      </a:lvl4pPr>
                      <a:lvl5pPr marL="1828754" algn="l" defTabSz="914377" rtl="0" eaLnBrk="1" latinLnBrk="0" hangingPunct="1">
                        <a:defRPr sz="1800" kern="1200">
                          <a:solidFill>
                            <a:schemeClr val="dk1"/>
                          </a:solidFill>
                          <a:latin typeface="Calibri" panose="020F0502020204030204"/>
                        </a:defRPr>
                      </a:lvl5pPr>
                      <a:lvl6pPr marL="2285943" algn="l" defTabSz="914377" rtl="0" eaLnBrk="1" latinLnBrk="0" hangingPunct="1">
                        <a:defRPr sz="1800" kern="1200">
                          <a:solidFill>
                            <a:schemeClr val="dk1"/>
                          </a:solidFill>
                          <a:latin typeface="Calibri" panose="020F0502020204030204"/>
                        </a:defRPr>
                      </a:lvl6pPr>
                      <a:lvl7pPr marL="2743131" algn="l" defTabSz="914377" rtl="0" eaLnBrk="1" latinLnBrk="0" hangingPunct="1">
                        <a:defRPr sz="1800" kern="1200">
                          <a:solidFill>
                            <a:schemeClr val="dk1"/>
                          </a:solidFill>
                          <a:latin typeface="Calibri" panose="020F0502020204030204"/>
                        </a:defRPr>
                      </a:lvl7pPr>
                      <a:lvl8pPr marL="3200320" algn="l" defTabSz="914377" rtl="0" eaLnBrk="1" latinLnBrk="0" hangingPunct="1">
                        <a:defRPr sz="1800" kern="1200">
                          <a:solidFill>
                            <a:schemeClr val="dk1"/>
                          </a:solidFill>
                          <a:latin typeface="Calibri" panose="020F0502020204030204"/>
                        </a:defRPr>
                      </a:lvl8pPr>
                      <a:lvl9pPr marL="3657509" algn="l" defTabSz="914377" rtl="0" eaLnBrk="1" latinLnBrk="0" hangingPunct="1">
                        <a:defRPr sz="1800" kern="1200">
                          <a:solidFill>
                            <a:schemeClr val="dk1"/>
                          </a:solidFill>
                          <a:latin typeface="Calibri" panose="020F0502020204030204"/>
                        </a:defRPr>
                      </a:lvl9p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800" kern="1200">
                          <a:solidFill>
                            <a:schemeClr val="tx1"/>
                          </a:solidFill>
                          <a:latin typeface="+mn-lt"/>
                          <a:ea typeface="+mn-ea"/>
                          <a:cs typeface="+mn-cs"/>
                        </a:rPr>
                        <a:t>Derivation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00" kern="1200">
                          <a:solidFill>
                            <a:schemeClr val="dk1"/>
                          </a:solidFill>
                          <a:latin typeface="Calibri" panose="020F0502020204030204"/>
                        </a:defRPr>
                      </a:lvl1pPr>
                      <a:lvl2pPr marL="457189" algn="l" defTabSz="914377" rtl="0" eaLnBrk="1" latinLnBrk="0" hangingPunct="1">
                        <a:defRPr sz="1800" kern="1200">
                          <a:solidFill>
                            <a:schemeClr val="dk1"/>
                          </a:solidFill>
                          <a:latin typeface="Calibri" panose="020F0502020204030204"/>
                        </a:defRPr>
                      </a:lvl2pPr>
                      <a:lvl3pPr marL="914377" algn="l" defTabSz="914377" rtl="0" eaLnBrk="1" latinLnBrk="0" hangingPunct="1">
                        <a:defRPr sz="1800" kern="1200">
                          <a:solidFill>
                            <a:schemeClr val="dk1"/>
                          </a:solidFill>
                          <a:latin typeface="Calibri" panose="020F0502020204030204"/>
                        </a:defRPr>
                      </a:lvl3pPr>
                      <a:lvl4pPr marL="1371566" algn="l" defTabSz="914377" rtl="0" eaLnBrk="1" latinLnBrk="0" hangingPunct="1">
                        <a:defRPr sz="1800" kern="1200">
                          <a:solidFill>
                            <a:schemeClr val="dk1"/>
                          </a:solidFill>
                          <a:latin typeface="Calibri" panose="020F0502020204030204"/>
                        </a:defRPr>
                      </a:lvl4pPr>
                      <a:lvl5pPr marL="1828754" algn="l" defTabSz="914377" rtl="0" eaLnBrk="1" latinLnBrk="0" hangingPunct="1">
                        <a:defRPr sz="1800" kern="1200">
                          <a:solidFill>
                            <a:schemeClr val="dk1"/>
                          </a:solidFill>
                          <a:latin typeface="Calibri" panose="020F0502020204030204"/>
                        </a:defRPr>
                      </a:lvl5pPr>
                      <a:lvl6pPr marL="2285943" algn="l" defTabSz="914377" rtl="0" eaLnBrk="1" latinLnBrk="0" hangingPunct="1">
                        <a:defRPr sz="1800" kern="1200">
                          <a:solidFill>
                            <a:schemeClr val="dk1"/>
                          </a:solidFill>
                          <a:latin typeface="Calibri" panose="020F0502020204030204"/>
                        </a:defRPr>
                      </a:lvl6pPr>
                      <a:lvl7pPr marL="2743131" algn="l" defTabSz="914377" rtl="0" eaLnBrk="1" latinLnBrk="0" hangingPunct="1">
                        <a:defRPr sz="1800" kern="1200">
                          <a:solidFill>
                            <a:schemeClr val="dk1"/>
                          </a:solidFill>
                          <a:latin typeface="Calibri" panose="020F0502020204030204"/>
                        </a:defRPr>
                      </a:lvl7pPr>
                      <a:lvl8pPr marL="3200320" algn="l" defTabSz="914377" rtl="0" eaLnBrk="1" latinLnBrk="0" hangingPunct="1">
                        <a:defRPr sz="1800" kern="1200">
                          <a:solidFill>
                            <a:schemeClr val="dk1"/>
                          </a:solidFill>
                          <a:latin typeface="Calibri" panose="020F0502020204030204"/>
                        </a:defRPr>
                      </a:lvl8pPr>
                      <a:lvl9pPr marL="3657509" algn="l" defTabSz="914377" rtl="0" eaLnBrk="1" latinLnBrk="0" hangingPunct="1">
                        <a:defRPr sz="1800" kern="1200">
                          <a:solidFill>
                            <a:schemeClr val="dk1"/>
                          </a:solidFill>
                          <a:latin typeface="Calibri" panose="020F0502020204030204"/>
                        </a:defRPr>
                      </a:lvl9pPr>
                    </a:lstStyle>
                    <a:p>
                      <a:pPr algn="ctr">
                        <a:spcBef>
                          <a:spcPts val="600"/>
                        </a:spcBef>
                        <a:spcAft>
                          <a:spcPts val="600"/>
                        </a:spcAft>
                      </a:pPr>
                      <a:r>
                        <a:rPr lang="fr-FR" sz="1800" kern="1200">
                          <a:solidFill>
                            <a:schemeClr val="tx1"/>
                          </a:solidFill>
                          <a:latin typeface="+mn-lt"/>
                          <a:ea typeface="+mn-ea"/>
                          <a:cs typeface="+mn-cs"/>
                        </a:rPr>
                        <a:t>Programmer</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42940211"/>
                  </a:ext>
                </a:extLst>
              </a:tr>
              <a:tr h="612000">
                <a:tc>
                  <a:txBody>
                    <a:bodyPr/>
                    <a:lstStyle/>
                    <a:p>
                      <a:pPr algn="ctr">
                        <a:spcBef>
                          <a:spcPts val="600"/>
                        </a:spcBef>
                        <a:spcAft>
                          <a:spcPts val="600"/>
                        </a:spcAft>
                      </a:pPr>
                      <a:r>
                        <a:rPr lang="en-US" altLang="zh-CN"/>
                        <a:t>ONGOING STUDY*</a:t>
                      </a:r>
                      <a:endParaRPr lang="zh-CN" altLang="en-US"/>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00" kern="1200">
                          <a:solidFill>
                            <a:schemeClr val="dk1"/>
                          </a:solidFill>
                          <a:latin typeface="Calibri" panose="020F0502020204030204"/>
                        </a:defRPr>
                      </a:lvl1pPr>
                      <a:lvl2pPr marL="457189" algn="l" defTabSz="914377" rtl="0" eaLnBrk="1" latinLnBrk="0" hangingPunct="1">
                        <a:defRPr sz="1800" kern="1200">
                          <a:solidFill>
                            <a:schemeClr val="dk1"/>
                          </a:solidFill>
                          <a:latin typeface="Calibri" panose="020F0502020204030204"/>
                        </a:defRPr>
                      </a:lvl2pPr>
                      <a:lvl3pPr marL="914377" algn="l" defTabSz="914377" rtl="0" eaLnBrk="1" latinLnBrk="0" hangingPunct="1">
                        <a:defRPr sz="1800" kern="1200">
                          <a:solidFill>
                            <a:schemeClr val="dk1"/>
                          </a:solidFill>
                          <a:latin typeface="Calibri" panose="020F0502020204030204"/>
                        </a:defRPr>
                      </a:lvl3pPr>
                      <a:lvl4pPr marL="1371566" algn="l" defTabSz="914377" rtl="0" eaLnBrk="1" latinLnBrk="0" hangingPunct="1">
                        <a:defRPr sz="1800" kern="1200">
                          <a:solidFill>
                            <a:schemeClr val="dk1"/>
                          </a:solidFill>
                          <a:latin typeface="Calibri" panose="020F0502020204030204"/>
                        </a:defRPr>
                      </a:lvl4pPr>
                      <a:lvl5pPr marL="1828754" algn="l" defTabSz="914377" rtl="0" eaLnBrk="1" latinLnBrk="0" hangingPunct="1">
                        <a:defRPr sz="1800" kern="1200">
                          <a:solidFill>
                            <a:schemeClr val="dk1"/>
                          </a:solidFill>
                          <a:latin typeface="Calibri" panose="020F0502020204030204"/>
                        </a:defRPr>
                      </a:lvl5pPr>
                      <a:lvl6pPr marL="2285943" algn="l" defTabSz="914377" rtl="0" eaLnBrk="1" latinLnBrk="0" hangingPunct="1">
                        <a:defRPr sz="1800" kern="1200">
                          <a:solidFill>
                            <a:schemeClr val="dk1"/>
                          </a:solidFill>
                          <a:latin typeface="Calibri" panose="020F0502020204030204"/>
                        </a:defRPr>
                      </a:lvl6pPr>
                      <a:lvl7pPr marL="2743131" algn="l" defTabSz="914377" rtl="0" eaLnBrk="1" latinLnBrk="0" hangingPunct="1">
                        <a:defRPr sz="1800" kern="1200">
                          <a:solidFill>
                            <a:schemeClr val="dk1"/>
                          </a:solidFill>
                          <a:latin typeface="Calibri" panose="020F0502020204030204"/>
                        </a:defRPr>
                      </a:lvl7pPr>
                      <a:lvl8pPr marL="3200320" algn="l" defTabSz="914377" rtl="0" eaLnBrk="1" latinLnBrk="0" hangingPunct="1">
                        <a:defRPr sz="1800" kern="1200">
                          <a:solidFill>
                            <a:schemeClr val="dk1"/>
                          </a:solidFill>
                          <a:latin typeface="Calibri" panose="020F0502020204030204"/>
                        </a:defRPr>
                      </a:lvl8pPr>
                      <a:lvl9pPr marL="3657509" algn="l" defTabSz="914377" rtl="0" eaLnBrk="1" latinLnBrk="0" hangingPunct="1">
                        <a:defRPr sz="1800" kern="1200">
                          <a:solidFill>
                            <a:schemeClr val="dk1"/>
                          </a:solidFill>
                          <a:latin typeface="Calibri" panose="020F0502020204030204"/>
                        </a:defRPr>
                      </a:lvl9pPr>
                    </a:lstStyle>
                    <a:p>
                      <a:pPr marL="0" marR="0" lvl="0" indent="0" algn="ctr" defTabSz="914400" rtl="0" eaLnBrk="1" fontAlgn="auto" latinLnBrk="0" hangingPunct="1">
                        <a:lnSpc>
                          <a:spcPct val="100000"/>
                        </a:lnSpc>
                        <a:spcBef>
                          <a:spcPts val="600"/>
                        </a:spcBef>
                        <a:spcAft>
                          <a:spcPts val="600"/>
                        </a:spcAft>
                        <a:buClrTx/>
                        <a:buSzTx/>
                        <a:buFontTx/>
                        <a:buNone/>
                        <a:tabLst/>
                        <a:defRPr/>
                      </a:pPr>
                      <a:r>
                        <a:rPr lang="en-US" sz="1800" kern="1200">
                          <a:solidFill>
                            <a:schemeClr val="tx1"/>
                          </a:solidFill>
                          <a:latin typeface="+mn-lt"/>
                          <a:ea typeface="+mn-ea"/>
                          <a:cs typeface="+mn-cs"/>
                        </a:rPr>
                        <a:t>Due to ongoing study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77" rtl="0" eaLnBrk="1" latinLnBrk="0" hangingPunct="1">
                        <a:defRPr sz="1800" kern="1200">
                          <a:solidFill>
                            <a:schemeClr val="dk1"/>
                          </a:solidFill>
                          <a:latin typeface="Calibri" panose="020F0502020204030204"/>
                        </a:defRPr>
                      </a:lvl1pPr>
                      <a:lvl2pPr marL="457189" algn="l" defTabSz="914377" rtl="0" eaLnBrk="1" latinLnBrk="0" hangingPunct="1">
                        <a:defRPr sz="1800" kern="1200">
                          <a:solidFill>
                            <a:schemeClr val="dk1"/>
                          </a:solidFill>
                          <a:latin typeface="Calibri" panose="020F0502020204030204"/>
                        </a:defRPr>
                      </a:lvl2pPr>
                      <a:lvl3pPr marL="914377" algn="l" defTabSz="914377" rtl="0" eaLnBrk="1" latinLnBrk="0" hangingPunct="1">
                        <a:defRPr sz="1800" kern="1200">
                          <a:solidFill>
                            <a:schemeClr val="dk1"/>
                          </a:solidFill>
                          <a:latin typeface="Calibri" panose="020F0502020204030204"/>
                        </a:defRPr>
                      </a:lvl3pPr>
                      <a:lvl4pPr marL="1371566" algn="l" defTabSz="914377" rtl="0" eaLnBrk="1" latinLnBrk="0" hangingPunct="1">
                        <a:defRPr sz="1800" kern="1200">
                          <a:solidFill>
                            <a:schemeClr val="dk1"/>
                          </a:solidFill>
                          <a:latin typeface="Calibri" panose="020F0502020204030204"/>
                        </a:defRPr>
                      </a:lvl4pPr>
                      <a:lvl5pPr marL="1828754" algn="l" defTabSz="914377" rtl="0" eaLnBrk="1" latinLnBrk="0" hangingPunct="1">
                        <a:defRPr sz="1800" kern="1200">
                          <a:solidFill>
                            <a:schemeClr val="dk1"/>
                          </a:solidFill>
                          <a:latin typeface="Calibri" panose="020F0502020204030204"/>
                        </a:defRPr>
                      </a:lvl5pPr>
                      <a:lvl6pPr marL="2285943" algn="l" defTabSz="914377" rtl="0" eaLnBrk="1" latinLnBrk="0" hangingPunct="1">
                        <a:defRPr sz="1800" kern="1200">
                          <a:solidFill>
                            <a:schemeClr val="dk1"/>
                          </a:solidFill>
                          <a:latin typeface="Calibri" panose="020F0502020204030204"/>
                        </a:defRPr>
                      </a:lvl6pPr>
                      <a:lvl7pPr marL="2743131" algn="l" defTabSz="914377" rtl="0" eaLnBrk="1" latinLnBrk="0" hangingPunct="1">
                        <a:defRPr sz="1800" kern="1200">
                          <a:solidFill>
                            <a:schemeClr val="dk1"/>
                          </a:solidFill>
                          <a:latin typeface="Calibri" panose="020F0502020204030204"/>
                        </a:defRPr>
                      </a:lvl7pPr>
                      <a:lvl8pPr marL="3200320" algn="l" defTabSz="914377" rtl="0" eaLnBrk="1" latinLnBrk="0" hangingPunct="1">
                        <a:defRPr sz="1800" kern="1200">
                          <a:solidFill>
                            <a:schemeClr val="dk1"/>
                          </a:solidFill>
                          <a:latin typeface="Calibri" panose="020F0502020204030204"/>
                        </a:defRPr>
                      </a:lvl8pPr>
                      <a:lvl9pPr marL="3657509" algn="l" defTabSz="914377" rtl="0" eaLnBrk="1" latinLnBrk="0" hangingPunct="1">
                        <a:defRPr sz="1800" kern="1200">
                          <a:solidFill>
                            <a:schemeClr val="dk1"/>
                          </a:solidFill>
                          <a:latin typeface="Calibri" panose="020F0502020204030204"/>
                        </a:defRPr>
                      </a:lvl9pPr>
                    </a:lstStyle>
                    <a:p>
                      <a:pPr algn="ctr">
                        <a:spcBef>
                          <a:spcPts val="600"/>
                        </a:spcBef>
                        <a:spcAft>
                          <a:spcPts val="600"/>
                        </a:spcAft>
                      </a:pPr>
                      <a:r>
                        <a:rPr lang="fr-FR" sz="1800" kern="1200" err="1">
                          <a:solidFill>
                            <a:schemeClr val="tx1"/>
                          </a:solidFill>
                          <a:latin typeface="+mn-lt"/>
                          <a:ea typeface="+mn-ea"/>
                          <a:cs typeface="+mn-cs"/>
                        </a:rPr>
                        <a:t>Waiting</a:t>
                      </a:r>
                      <a:r>
                        <a:rPr lang="fr-FR" sz="1800" kern="1200">
                          <a:solidFill>
                            <a:schemeClr val="tx1"/>
                          </a:solidFill>
                          <a:latin typeface="+mn-lt"/>
                          <a:ea typeface="+mn-ea"/>
                          <a:cs typeface="+mn-cs"/>
                        </a:rPr>
                        <a:t> for </a:t>
                      </a:r>
                      <a:r>
                        <a:rPr lang="fr-FR" sz="1800" kern="1200" err="1">
                          <a:solidFill>
                            <a:schemeClr val="tx1"/>
                          </a:solidFill>
                          <a:latin typeface="+mn-lt"/>
                          <a:ea typeface="+mn-ea"/>
                          <a:cs typeface="+mn-cs"/>
                        </a:rPr>
                        <a:t>Subject</a:t>
                      </a:r>
                      <a:r>
                        <a:rPr lang="fr-FR" sz="1800" kern="1200">
                          <a:solidFill>
                            <a:schemeClr val="tx1"/>
                          </a:solidFill>
                          <a:latin typeface="+mn-lt"/>
                          <a:ea typeface="+mn-ea"/>
                          <a:cs typeface="+mn-cs"/>
                        </a:rPr>
                        <a:t> end of </a:t>
                      </a:r>
                      <a:r>
                        <a:rPr lang="fr-FR" sz="1800" kern="1200" err="1">
                          <a:solidFill>
                            <a:schemeClr val="tx1"/>
                          </a:solidFill>
                          <a:latin typeface="+mn-lt"/>
                          <a:ea typeface="+mn-ea"/>
                          <a:cs typeface="+mn-cs"/>
                        </a:rPr>
                        <a:t>study</a:t>
                      </a:r>
                      <a:endParaRPr lang="fr-FR" sz="1800" kern="1200">
                        <a:solidFill>
                          <a:schemeClr val="tx1"/>
                        </a:solidFill>
                        <a:latin typeface="+mn-lt"/>
                        <a:ea typeface="+mn-ea"/>
                        <a:cs typeface="+mn-cs"/>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22790533"/>
                  </a:ext>
                </a:extLst>
              </a:tr>
            </a:tbl>
          </a:graphicData>
        </a:graphic>
      </p:graphicFrame>
      <p:sp>
        <p:nvSpPr>
          <p:cNvPr id="7" name="文本框 6">
            <a:extLst>
              <a:ext uri="{FF2B5EF4-FFF2-40B4-BE49-F238E27FC236}">
                <a16:creationId xmlns:a16="http://schemas.microsoft.com/office/drawing/2014/main" id="{68D6C3E4-1B72-6D40-E5D0-1C8FB4E0F67A}"/>
              </a:ext>
            </a:extLst>
          </p:cNvPr>
          <p:cNvSpPr txBox="1"/>
          <p:nvPr/>
        </p:nvSpPr>
        <p:spPr>
          <a:xfrm>
            <a:off x="795196" y="5615470"/>
            <a:ext cx="10340566" cy="307777"/>
          </a:xfrm>
          <a:prstGeom prst="rect">
            <a:avLst/>
          </a:prstGeom>
          <a:noFill/>
        </p:spPr>
        <p:txBody>
          <a:bodyPr wrap="square" rtlCol="0">
            <a:spAutoFit/>
          </a:bodyPr>
          <a:lstStyle/>
          <a:p>
            <a:r>
              <a:rPr lang="en-US" altLang="zh-CN" sz="1400"/>
              <a:t>* If there is an ongoing study issue when DBL, it is considered a data issue.</a:t>
            </a:r>
            <a:endParaRPr lang="zh-CN" altLang="en-US" sz="1400"/>
          </a:p>
        </p:txBody>
      </p:sp>
      <p:sp>
        <p:nvSpPr>
          <p:cNvPr id="6" name="日期占位符 5">
            <a:extLst>
              <a:ext uri="{FF2B5EF4-FFF2-40B4-BE49-F238E27FC236}">
                <a16:creationId xmlns:a16="http://schemas.microsoft.com/office/drawing/2014/main" id="{B1FC891E-EC22-1207-3435-0A36FB85F5B3}"/>
              </a:ext>
            </a:extLst>
          </p:cNvPr>
          <p:cNvSpPr>
            <a:spLocks noGrp="1"/>
          </p:cNvSpPr>
          <p:nvPr>
            <p:ph type="dt" sz="half" idx="11"/>
          </p:nvPr>
        </p:nvSpPr>
        <p:spPr/>
        <p:txBody>
          <a:bodyPr/>
          <a:lstStyle/>
          <a:p>
            <a:r>
              <a:rPr lang="en-US" altLang="zh-CN" noProof="0"/>
              <a:t>28 . Mar . 2025</a:t>
            </a:r>
            <a:endParaRPr lang="en-US" noProof="0" dirty="0"/>
          </a:p>
        </p:txBody>
      </p:sp>
      <p:sp>
        <p:nvSpPr>
          <p:cNvPr id="10" name="灯片编号占位符 9">
            <a:extLst>
              <a:ext uri="{FF2B5EF4-FFF2-40B4-BE49-F238E27FC236}">
                <a16:creationId xmlns:a16="http://schemas.microsoft.com/office/drawing/2014/main" id="{13D5F9BE-2B4C-F6B0-CFDA-8B24B85CE314}"/>
              </a:ext>
            </a:extLst>
          </p:cNvPr>
          <p:cNvSpPr>
            <a:spLocks noGrp="1"/>
          </p:cNvSpPr>
          <p:nvPr>
            <p:ph type="sldNum" sz="quarter" idx="12"/>
          </p:nvPr>
        </p:nvSpPr>
        <p:spPr/>
        <p:txBody>
          <a:bodyPr/>
          <a:lstStyle/>
          <a:p>
            <a:fld id="{6B54B0F7-55DD-40D6-B7F4-70B586885C0B}" type="slidenum">
              <a:rPr lang="en-US" smtClean="0"/>
              <a:pPr/>
              <a:t>18</a:t>
            </a:fld>
            <a:r>
              <a:rPr lang="en-US"/>
              <a:t>/37</a:t>
            </a:r>
            <a:endParaRPr lang="en-US" noProof="0" dirty="0"/>
          </a:p>
        </p:txBody>
      </p:sp>
    </p:spTree>
    <p:custDataLst>
      <p:tags r:id="rId1"/>
    </p:custDataLst>
    <p:extLst>
      <p:ext uri="{BB962C8B-B14F-4D97-AF65-F5344CB8AC3E}">
        <p14:creationId xmlns:p14="http://schemas.microsoft.com/office/powerpoint/2010/main" val="730022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en-US" altLang="zh-CN" sz="3200" b="1">
                <a:latin typeface="微软雅黑" panose="020B0503020204020204" pitchFamily="34" charset="-122"/>
                <a:ea typeface="微软雅黑" panose="020B0503020204020204" pitchFamily="34" charset="-122"/>
              </a:rPr>
              <a:t>Key technical points</a:t>
            </a:r>
            <a:endParaRPr lang="zh-CN" altLang="en-US" sz="3200" b="1">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9CCF2D44-65B0-3408-971E-7B168624C50C}"/>
              </a:ext>
            </a:extLst>
          </p:cNvPr>
          <p:cNvSpPr txBox="1"/>
          <p:nvPr/>
        </p:nvSpPr>
        <p:spPr>
          <a:xfrm>
            <a:off x="343660" y="873933"/>
            <a:ext cx="10945368" cy="400110"/>
          </a:xfrm>
          <a:prstGeom prst="rect">
            <a:avLst/>
          </a:prstGeom>
          <a:noFill/>
        </p:spPr>
        <p:txBody>
          <a:bodyPr wrap="square" rtlCol="0">
            <a:spAutoFit/>
          </a:bodyPr>
          <a:lstStyle/>
          <a:p>
            <a:r>
              <a:rPr lang="en-US" altLang="zh-CN" sz="2000" b="1" dirty="0">
                <a:latin typeface="微软雅黑" panose="020B0503020204020204" pitchFamily="34" charset="-122"/>
                <a:ea typeface="微软雅黑" panose="020B0503020204020204" pitchFamily="34" charset="-122"/>
              </a:rPr>
              <a:t>2. Retain comments across different versions</a:t>
            </a:r>
            <a:endParaRPr lang="zh-CN" altLang="en-US" sz="2000" b="1" dirty="0">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C13B3A16-6DF8-6A6C-4448-E5F0BF94C0F6}"/>
              </a:ext>
            </a:extLst>
          </p:cNvPr>
          <p:cNvSpPr txBox="1"/>
          <p:nvPr/>
        </p:nvSpPr>
        <p:spPr>
          <a:xfrm>
            <a:off x="609128" y="1420492"/>
            <a:ext cx="11140839" cy="369332"/>
          </a:xfrm>
          <a:prstGeom prst="rect">
            <a:avLst/>
          </a:prstGeom>
          <a:noFill/>
        </p:spPr>
        <p:txBody>
          <a:bodyPr wrap="square" rtlCol="0">
            <a:spAutoFit/>
          </a:bodyPr>
          <a:lstStyle/>
          <a:p>
            <a:r>
              <a:rPr lang="en-US" altLang="zh-CN" b="1">
                <a:solidFill>
                  <a:srgbClr val="C00000"/>
                </a:solidFill>
              </a:rPr>
              <a:t>Achieve traceability of comments through key information, like domain and P21 ID</a:t>
            </a:r>
            <a:endParaRPr lang="zh-CN" altLang="en-US" b="1">
              <a:solidFill>
                <a:srgbClr val="C00000"/>
              </a:solidFill>
            </a:endParaRPr>
          </a:p>
        </p:txBody>
      </p:sp>
      <p:pic>
        <p:nvPicPr>
          <p:cNvPr id="11" name="图片 10">
            <a:extLst>
              <a:ext uri="{FF2B5EF4-FFF2-40B4-BE49-F238E27FC236}">
                <a16:creationId xmlns:a16="http://schemas.microsoft.com/office/drawing/2014/main" id="{0AE95BD8-351F-93E4-8273-27EED030DF94}"/>
              </a:ext>
            </a:extLst>
          </p:cNvPr>
          <p:cNvPicPr>
            <a:picLocks noChangeAspect="1"/>
          </p:cNvPicPr>
          <p:nvPr/>
        </p:nvPicPr>
        <p:blipFill>
          <a:blip r:embed="rId4"/>
          <a:stretch>
            <a:fillRect/>
          </a:stretch>
        </p:blipFill>
        <p:spPr>
          <a:xfrm>
            <a:off x="525581" y="1998783"/>
            <a:ext cx="11140838" cy="3625278"/>
          </a:xfrm>
          <a:prstGeom prst="rect">
            <a:avLst/>
          </a:prstGeom>
        </p:spPr>
      </p:pic>
      <p:sp>
        <p:nvSpPr>
          <p:cNvPr id="4" name="日期占位符 3">
            <a:extLst>
              <a:ext uri="{FF2B5EF4-FFF2-40B4-BE49-F238E27FC236}">
                <a16:creationId xmlns:a16="http://schemas.microsoft.com/office/drawing/2014/main" id="{12E800D5-5F48-DAD9-28E2-E732C89E822D}"/>
              </a:ext>
            </a:extLst>
          </p:cNvPr>
          <p:cNvSpPr>
            <a:spLocks noGrp="1"/>
          </p:cNvSpPr>
          <p:nvPr>
            <p:ph type="dt" sz="half" idx="11"/>
          </p:nvPr>
        </p:nvSpPr>
        <p:spPr/>
        <p:txBody>
          <a:bodyPr/>
          <a:lstStyle/>
          <a:p>
            <a:r>
              <a:rPr lang="en-US" altLang="zh-CN" noProof="0"/>
              <a:t>28 . Mar . 2025</a:t>
            </a:r>
            <a:endParaRPr lang="en-US" noProof="0" dirty="0"/>
          </a:p>
        </p:txBody>
      </p:sp>
      <p:sp>
        <p:nvSpPr>
          <p:cNvPr id="6" name="灯片编号占位符 5">
            <a:extLst>
              <a:ext uri="{FF2B5EF4-FFF2-40B4-BE49-F238E27FC236}">
                <a16:creationId xmlns:a16="http://schemas.microsoft.com/office/drawing/2014/main" id="{69A19EA8-E2D6-9E59-930D-4F8900F86917}"/>
              </a:ext>
            </a:extLst>
          </p:cNvPr>
          <p:cNvSpPr>
            <a:spLocks noGrp="1"/>
          </p:cNvSpPr>
          <p:nvPr>
            <p:ph type="sldNum" sz="quarter" idx="12"/>
          </p:nvPr>
        </p:nvSpPr>
        <p:spPr/>
        <p:txBody>
          <a:bodyPr/>
          <a:lstStyle/>
          <a:p>
            <a:fld id="{6B54B0F7-55DD-40D6-B7F4-70B586885C0B}" type="slidenum">
              <a:rPr lang="en-US" smtClean="0"/>
              <a:pPr/>
              <a:t>19</a:t>
            </a:fld>
            <a:r>
              <a:rPr lang="en-US"/>
              <a:t>/37</a:t>
            </a:r>
            <a:endParaRPr lang="en-US" noProof="0" dirty="0"/>
          </a:p>
        </p:txBody>
      </p:sp>
    </p:spTree>
    <p:custDataLst>
      <p:tags r:id="rId1"/>
    </p:custDataLst>
    <p:extLst>
      <p:ext uri="{BB962C8B-B14F-4D97-AF65-F5344CB8AC3E}">
        <p14:creationId xmlns:p14="http://schemas.microsoft.com/office/powerpoint/2010/main" val="73919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graphique SmartArt 1">
            <a:extLst>
              <a:ext uri="{FF2B5EF4-FFF2-40B4-BE49-F238E27FC236}">
                <a16:creationId xmlns:a16="http://schemas.microsoft.com/office/drawing/2014/main" id="{1F294D1C-16D2-4943-9E30-F68F81991935}"/>
              </a:ext>
            </a:extLst>
          </p:cNvPr>
          <p:cNvSpPr>
            <a:spLocks noGrp="1"/>
          </p:cNvSpPr>
          <p:nvPr>
            <p:ph type="dgm" sz="quarter" idx="13"/>
          </p:nvPr>
        </p:nvSpPr>
        <p:spPr/>
        <p:txBody>
          <a:bodyPr/>
          <a:lstStyle/>
          <a:p>
            <a:endParaRPr lang="zh-CN" altLang="en-US"/>
          </a:p>
        </p:txBody>
      </p:sp>
      <p:sp>
        <p:nvSpPr>
          <p:cNvPr id="4" name="Espace réservé du graphique SmartArt 3">
            <a:extLst>
              <a:ext uri="{FF2B5EF4-FFF2-40B4-BE49-F238E27FC236}">
                <a16:creationId xmlns:a16="http://schemas.microsoft.com/office/drawing/2014/main" id="{5F71479A-18DB-416B-A05B-38DC804C2BB7}"/>
              </a:ext>
            </a:extLst>
          </p:cNvPr>
          <p:cNvSpPr>
            <a:spLocks noGrp="1"/>
          </p:cNvSpPr>
          <p:nvPr>
            <p:ph type="dgm" sz="quarter" idx="14"/>
          </p:nvPr>
        </p:nvSpPr>
        <p:spPr/>
        <p:txBody>
          <a:bodyPr/>
          <a:lstStyle/>
          <a:p>
            <a:endParaRPr lang="zh-CN" altLang="en-US"/>
          </a:p>
        </p:txBody>
      </p:sp>
      <p:sp>
        <p:nvSpPr>
          <p:cNvPr id="6" name="Text Placeholder 21">
            <a:extLst>
              <a:ext uri="{FF2B5EF4-FFF2-40B4-BE49-F238E27FC236}">
                <a16:creationId xmlns:a16="http://schemas.microsoft.com/office/drawing/2014/main" id="{680A97A4-6D08-718F-BD23-F810FBBD1392}"/>
              </a:ext>
            </a:extLst>
          </p:cNvPr>
          <p:cNvSpPr>
            <a:spLocks noGrp="1"/>
          </p:cNvSpPr>
          <p:nvPr/>
        </p:nvSpPr>
        <p:spPr>
          <a:xfrm>
            <a:off x="1196058" y="2700204"/>
            <a:ext cx="10220325" cy="1300162"/>
          </a:xfrm>
          <a:prstGeom prst="rect">
            <a:avLst/>
          </a:prstGeom>
        </p:spPr>
        <p:txBody>
          <a:bodyPr vert="horz" lIns="0" tIns="0" rIns="0" bIns="0" rtlCol="0">
            <a:noAutofit/>
          </a:bodyPr>
          <a:lstStyle>
            <a:lvl1pPr marL="0" indent="0" algn="l" defTabSz="685800" rtl="0" eaLnBrk="1" latinLnBrk="0" hangingPunct="1">
              <a:lnSpc>
                <a:spcPct val="90000"/>
              </a:lnSpc>
              <a:spcBef>
                <a:spcPts val="600"/>
              </a:spcBef>
              <a:buFont typeface="Arial" panose="020B0604020202020204" pitchFamily="34" charset="0"/>
              <a:buNone/>
              <a:defRPr sz="1600" b="0" i="0" kern="120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defTabSz="685800" rtl="0" eaLnBrk="1" latinLnBrk="0" hangingPunct="1">
              <a:lnSpc>
                <a:spcPct val="90000"/>
              </a:lnSpc>
              <a:spcBef>
                <a:spcPts val="300"/>
              </a:spcBef>
              <a:buClr>
                <a:schemeClr val="accent2"/>
              </a:buClr>
              <a:buFont typeface="Arial" panose="020B0604020202020204" pitchFamily="34" charset="0"/>
              <a:buNone/>
              <a:defRPr lang="fr-FR" sz="1600"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marL="457200" indent="-226800" algn="l" defTabSz="685800" rtl="0" eaLnBrk="1" latinLnBrk="0" hangingPunct="1">
              <a:lnSpc>
                <a:spcPct val="90000"/>
              </a:lnSpc>
              <a:spcBef>
                <a:spcPts val="600"/>
              </a:spcBef>
              <a:buFontTx/>
              <a:buBlip>
                <a:blip r:embed="rId2"/>
              </a:buBlip>
              <a:defRPr sz="1600" b="0" i="0" kern="120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indent="-226800" algn="l" defTabSz="685800" rtl="0" eaLnBrk="1" latinLnBrk="0" hangingPunct="1">
              <a:lnSpc>
                <a:spcPct val="90000"/>
              </a:lnSpc>
              <a:spcBef>
                <a:spcPts val="300"/>
              </a:spcBef>
              <a:buFontTx/>
              <a:buBlip>
                <a:blip r:embed="rId2"/>
              </a:buBlip>
              <a:defRPr lang="fr-FR" sz="1600"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vl5pPr marL="0" indent="0" algn="l" defTabSz="685800" rtl="0" eaLnBrk="1" latinLnBrk="0" hangingPunct="1">
              <a:lnSpc>
                <a:spcPct val="125000"/>
              </a:lnSpc>
              <a:spcBef>
                <a:spcPts val="0"/>
              </a:spcBef>
              <a:buFont typeface="Arial" panose="020B0604020202020204" pitchFamily="34" charset="0"/>
              <a:buNone/>
              <a:defRPr sz="1000" b="1" i="0" kern="1200">
                <a:solidFill>
                  <a:schemeClr val="accent1"/>
                </a:solidFill>
                <a:latin typeface="+mj-lt"/>
                <a:ea typeface="Verdana" panose="020B0604030504040204" pitchFamily="34" charset="0"/>
                <a:cs typeface="Georgia" panose="02040502050405020303" pitchFamily="18"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800"/>
              </a:spcBef>
              <a:spcAft>
                <a:spcPts val="0"/>
              </a:spcAft>
              <a:buClrTx/>
              <a:buSzTx/>
              <a:buFont typeface="Arial" panose="020B0604020202020204" pitchFamily="34" charset="0"/>
              <a:buNone/>
              <a:tabLst/>
              <a:defRPr/>
            </a:pPr>
            <a:r>
              <a:rPr kumimoji="0" lang="en-US" sz="2200" b="0" i="0" u="none" strike="noStrike" kern="1200" cap="none" spc="0" normalizeH="0" baseline="0" noProof="0">
                <a:ln>
                  <a:noFill/>
                </a:ln>
                <a:solidFill>
                  <a:prstClr val="black"/>
                </a:solidFill>
                <a:effectLst/>
                <a:uLnTx/>
                <a:uFillTx/>
                <a:latin typeface="Copperplate Gothic Bold" panose="020E0705020206020404" pitchFamily="34" charset="0"/>
                <a:ea typeface="Verdana" panose="020B0604030504040204" pitchFamily="34" charset="0"/>
              </a:rPr>
              <a:t>The views and opinions expressed in this presentation are those of authors and do not necessarily reflect the official views and policies of Sanofi or position of China Pharma RUG 2025</a:t>
            </a:r>
            <a:r>
              <a:rPr kumimoji="0" lang="en-US" sz="2200" b="0" i="0" u="none" strike="noStrike" kern="1200" cap="none" spc="0" normalizeH="0" baseline="0" noProof="0">
                <a:ln>
                  <a:noFill/>
                </a:ln>
                <a:solidFill>
                  <a:prstClr val="black"/>
                </a:solidFill>
                <a:effectLst/>
                <a:uLnTx/>
                <a:uFillTx/>
                <a:latin typeface="Verdana" panose="020B0604030504040204" pitchFamily="34" charset="0"/>
                <a:ea typeface="Verdana" panose="020B0604030504040204" pitchFamily="34" charset="0"/>
              </a:rPr>
              <a:t>.</a:t>
            </a:r>
          </a:p>
          <a:p>
            <a:pPr marL="0" marR="0" lvl="0" indent="0" algn="l" defTabSz="914377" rtl="0" eaLnBrk="1" fontAlgn="auto" latinLnBrk="0" hangingPunct="1">
              <a:lnSpc>
                <a:spcPct val="90000"/>
              </a:lnSpc>
              <a:spcBef>
                <a:spcPts val="800"/>
              </a:spcBef>
              <a:spcAft>
                <a:spcPts val="0"/>
              </a:spcAft>
              <a:buClrTx/>
              <a:buSzTx/>
              <a:buFont typeface="Arial" panose="020B0604020202020204" pitchFamily="34" charset="0"/>
              <a:buNone/>
              <a:tabLst/>
              <a:defRPr/>
            </a:pPr>
            <a:endParaRPr kumimoji="0" lang="en-US" sz="2133" b="0" i="0" u="none" strike="noStrike" kern="1200" cap="none" spc="0" normalizeH="0" baseline="0" noProof="0">
              <a:ln>
                <a:noFill/>
              </a:ln>
              <a:solidFill>
                <a:prstClr val="black"/>
              </a:solidFill>
              <a:effectLst/>
              <a:uLnTx/>
              <a:uFillTx/>
              <a:latin typeface="Verdana" panose="020B0604030504040204" pitchFamily="34" charset="0"/>
              <a:ea typeface="Verdana" panose="020B0604030504040204" pitchFamily="34" charset="0"/>
            </a:endParaRPr>
          </a:p>
        </p:txBody>
      </p:sp>
      <p:sp>
        <p:nvSpPr>
          <p:cNvPr id="3" name="日期占位符 2">
            <a:extLst>
              <a:ext uri="{FF2B5EF4-FFF2-40B4-BE49-F238E27FC236}">
                <a16:creationId xmlns:a16="http://schemas.microsoft.com/office/drawing/2014/main" id="{7A69388C-4519-8D1F-301B-A3DF76BDAA74}"/>
              </a:ext>
            </a:extLst>
          </p:cNvPr>
          <p:cNvSpPr>
            <a:spLocks noGrp="1"/>
          </p:cNvSpPr>
          <p:nvPr>
            <p:ph type="dt" sz="half" idx="15"/>
          </p:nvPr>
        </p:nvSpPr>
        <p:spPr/>
        <p:txBody>
          <a:bodyPr/>
          <a:lstStyle/>
          <a:p>
            <a:r>
              <a:rPr lang="en-US" altLang="zh-CN" noProof="0"/>
              <a:t>28 . Mar . 2025</a:t>
            </a:r>
            <a:endParaRPr lang="en-US" noProof="0"/>
          </a:p>
        </p:txBody>
      </p:sp>
    </p:spTree>
    <p:extLst>
      <p:ext uri="{BB962C8B-B14F-4D97-AF65-F5344CB8AC3E}">
        <p14:creationId xmlns:p14="http://schemas.microsoft.com/office/powerpoint/2010/main" val="3818755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en-US" altLang="zh-CN" sz="3200" b="1">
                <a:latin typeface="微软雅黑" panose="020B0503020204020204" pitchFamily="34" charset="-122"/>
                <a:ea typeface="微软雅黑" panose="020B0503020204020204" pitchFamily="34" charset="-122"/>
              </a:rPr>
              <a:t>Key technical points</a:t>
            </a:r>
            <a:endParaRPr lang="zh-CN" altLang="en-US" sz="3200" b="1">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9CCF2D44-65B0-3408-971E-7B168624C50C}"/>
              </a:ext>
            </a:extLst>
          </p:cNvPr>
          <p:cNvSpPr txBox="1"/>
          <p:nvPr/>
        </p:nvSpPr>
        <p:spPr>
          <a:xfrm>
            <a:off x="343660" y="873933"/>
            <a:ext cx="10945368" cy="400110"/>
          </a:xfrm>
          <a:prstGeom prst="rect">
            <a:avLst/>
          </a:prstGeom>
          <a:noFill/>
        </p:spPr>
        <p:txBody>
          <a:bodyPr wrap="square" rtlCol="0">
            <a:spAutoFit/>
          </a:bodyPr>
          <a:lstStyle/>
          <a:p>
            <a:r>
              <a:rPr lang="en-US" altLang="zh-CN" sz="2000" b="1" dirty="0">
                <a:latin typeface="微软雅黑" panose="020B0503020204020204" pitchFamily="34" charset="-122"/>
                <a:ea typeface="微软雅黑" panose="020B0503020204020204" pitchFamily="34" charset="-122"/>
              </a:rPr>
              <a:t>3. Split domain-related issues process</a:t>
            </a:r>
            <a:endParaRPr lang="zh-CN" altLang="en-US" sz="2000" b="1" dirty="0">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8047277F-BB9B-F862-50E0-3EAA823D9B8B}"/>
              </a:ext>
            </a:extLst>
          </p:cNvPr>
          <p:cNvPicPr>
            <a:picLocks noChangeAspect="1"/>
          </p:cNvPicPr>
          <p:nvPr/>
        </p:nvPicPr>
        <p:blipFill>
          <a:blip r:embed="rId4"/>
          <a:stretch>
            <a:fillRect/>
          </a:stretch>
        </p:blipFill>
        <p:spPr>
          <a:xfrm>
            <a:off x="343660" y="2006661"/>
            <a:ext cx="11504679" cy="4364137"/>
          </a:xfrm>
          <a:prstGeom prst="rect">
            <a:avLst/>
          </a:prstGeom>
        </p:spPr>
      </p:pic>
      <p:sp>
        <p:nvSpPr>
          <p:cNvPr id="7" name="文本框 6">
            <a:extLst>
              <a:ext uri="{FF2B5EF4-FFF2-40B4-BE49-F238E27FC236}">
                <a16:creationId xmlns:a16="http://schemas.microsoft.com/office/drawing/2014/main" id="{C13B3A16-6DF8-6A6C-4448-E5F0BF94C0F6}"/>
              </a:ext>
            </a:extLst>
          </p:cNvPr>
          <p:cNvSpPr txBox="1"/>
          <p:nvPr/>
        </p:nvSpPr>
        <p:spPr>
          <a:xfrm>
            <a:off x="442874" y="1497730"/>
            <a:ext cx="11082376" cy="369332"/>
          </a:xfrm>
          <a:prstGeom prst="rect">
            <a:avLst/>
          </a:prstGeom>
          <a:noFill/>
        </p:spPr>
        <p:txBody>
          <a:bodyPr wrap="square" rtlCol="0">
            <a:spAutoFit/>
          </a:bodyPr>
          <a:lstStyle/>
          <a:p>
            <a:r>
              <a:rPr lang="en-US" altLang="zh-CN" b="1" dirty="0">
                <a:solidFill>
                  <a:srgbClr val="C00000"/>
                </a:solidFill>
              </a:rPr>
              <a:t>Locate specific datasets based on record and details information</a:t>
            </a:r>
            <a:endParaRPr lang="zh-CN" altLang="en-US" b="1" dirty="0">
              <a:solidFill>
                <a:srgbClr val="C00000"/>
              </a:solidFill>
            </a:endParaRPr>
          </a:p>
        </p:txBody>
      </p:sp>
      <p:sp>
        <p:nvSpPr>
          <p:cNvPr id="5" name="日期占位符 4">
            <a:extLst>
              <a:ext uri="{FF2B5EF4-FFF2-40B4-BE49-F238E27FC236}">
                <a16:creationId xmlns:a16="http://schemas.microsoft.com/office/drawing/2014/main" id="{40A991E6-6709-9B2D-03FD-CB939DE53862}"/>
              </a:ext>
            </a:extLst>
          </p:cNvPr>
          <p:cNvSpPr>
            <a:spLocks noGrp="1"/>
          </p:cNvSpPr>
          <p:nvPr>
            <p:ph type="dt" sz="half" idx="11"/>
          </p:nvPr>
        </p:nvSpPr>
        <p:spPr>
          <a:xfrm>
            <a:off x="4724399" y="6335468"/>
            <a:ext cx="2743200" cy="366183"/>
          </a:xfrm>
        </p:spPr>
        <p:txBody>
          <a:bodyPr/>
          <a:lstStyle/>
          <a:p>
            <a:r>
              <a:rPr lang="en-US" altLang="zh-CN" noProof="0" dirty="0"/>
              <a:t>28 . Mar . 2025</a:t>
            </a:r>
            <a:endParaRPr lang="en-US" noProof="0" dirty="0"/>
          </a:p>
        </p:txBody>
      </p:sp>
      <p:sp>
        <p:nvSpPr>
          <p:cNvPr id="8" name="灯片编号占位符 7">
            <a:extLst>
              <a:ext uri="{FF2B5EF4-FFF2-40B4-BE49-F238E27FC236}">
                <a16:creationId xmlns:a16="http://schemas.microsoft.com/office/drawing/2014/main" id="{6386DBD0-1774-D57F-B5C2-14B1256C2F89}"/>
              </a:ext>
            </a:extLst>
          </p:cNvPr>
          <p:cNvSpPr>
            <a:spLocks noGrp="1"/>
          </p:cNvSpPr>
          <p:nvPr>
            <p:ph type="sldNum" sz="quarter" idx="12"/>
          </p:nvPr>
        </p:nvSpPr>
        <p:spPr/>
        <p:txBody>
          <a:bodyPr/>
          <a:lstStyle/>
          <a:p>
            <a:fld id="{6B54B0F7-55DD-40D6-B7F4-70B586885C0B}" type="slidenum">
              <a:rPr lang="en-US" smtClean="0"/>
              <a:pPr/>
              <a:t>20</a:t>
            </a:fld>
            <a:r>
              <a:rPr lang="en-US"/>
              <a:t>/37</a:t>
            </a:r>
            <a:endParaRPr lang="en-US" noProof="0" dirty="0"/>
          </a:p>
        </p:txBody>
      </p:sp>
    </p:spTree>
    <p:custDataLst>
      <p:tags r:id="rId1"/>
    </p:custDataLst>
    <p:extLst>
      <p:ext uri="{BB962C8B-B14F-4D97-AF65-F5344CB8AC3E}">
        <p14:creationId xmlns:p14="http://schemas.microsoft.com/office/powerpoint/2010/main" val="505975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en-US" altLang="zh-CN" sz="3200" b="1">
                <a:latin typeface="微软雅黑" panose="020B0503020204020204" pitchFamily="34" charset="-122"/>
                <a:ea typeface="微软雅黑" panose="020B0503020204020204" pitchFamily="34" charset="-122"/>
              </a:rPr>
              <a:t>Key technical points</a:t>
            </a:r>
            <a:endParaRPr lang="zh-CN" altLang="en-US" sz="3200" b="1">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9CCF2D44-65B0-3408-971E-7B168624C50C}"/>
              </a:ext>
            </a:extLst>
          </p:cNvPr>
          <p:cNvSpPr txBox="1"/>
          <p:nvPr/>
        </p:nvSpPr>
        <p:spPr>
          <a:xfrm>
            <a:off x="343660" y="873933"/>
            <a:ext cx="10945368" cy="400110"/>
          </a:xfrm>
          <a:prstGeom prst="rect">
            <a:avLst/>
          </a:prstGeom>
          <a:noFill/>
        </p:spPr>
        <p:txBody>
          <a:bodyPr wrap="square" rtlCol="0">
            <a:spAutoFit/>
          </a:bodyPr>
          <a:lstStyle/>
          <a:p>
            <a:r>
              <a:rPr lang="en-US" altLang="zh-CN" sz="2000" b="1" dirty="0">
                <a:latin typeface="微软雅黑" panose="020B0503020204020204" pitchFamily="34" charset="-122"/>
                <a:ea typeface="微软雅黑" panose="020B0503020204020204" pitchFamily="34" charset="-122"/>
              </a:rPr>
              <a:t>3. Split domain-related issues process</a:t>
            </a:r>
            <a:endParaRPr lang="zh-CN" altLang="en-US" sz="2000" b="1" dirty="0">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C13B3A16-6DF8-6A6C-4448-E5F0BF94C0F6}"/>
              </a:ext>
            </a:extLst>
          </p:cNvPr>
          <p:cNvSpPr txBox="1"/>
          <p:nvPr/>
        </p:nvSpPr>
        <p:spPr>
          <a:xfrm>
            <a:off x="343660" y="1341468"/>
            <a:ext cx="6301212" cy="646331"/>
          </a:xfrm>
          <a:prstGeom prst="rect">
            <a:avLst/>
          </a:prstGeom>
          <a:noFill/>
        </p:spPr>
        <p:txBody>
          <a:bodyPr wrap="square" rtlCol="0">
            <a:spAutoFit/>
          </a:bodyPr>
          <a:lstStyle/>
          <a:p>
            <a:r>
              <a:rPr lang="en-US" altLang="zh-CN" b="1">
                <a:solidFill>
                  <a:srgbClr val="C00000"/>
                </a:solidFill>
              </a:rPr>
              <a:t>Locate specific datasets based on record and details information</a:t>
            </a:r>
            <a:endParaRPr lang="zh-CN" altLang="en-US" b="1">
              <a:solidFill>
                <a:srgbClr val="C00000"/>
              </a:solidFill>
            </a:endParaRPr>
          </a:p>
        </p:txBody>
      </p:sp>
      <p:pic>
        <p:nvPicPr>
          <p:cNvPr id="4" name="图片 3">
            <a:extLst>
              <a:ext uri="{FF2B5EF4-FFF2-40B4-BE49-F238E27FC236}">
                <a16:creationId xmlns:a16="http://schemas.microsoft.com/office/drawing/2014/main" id="{EC265A43-8D9C-C459-B002-D489F36B8D2E}"/>
              </a:ext>
            </a:extLst>
          </p:cNvPr>
          <p:cNvPicPr>
            <a:picLocks noChangeAspect="1"/>
          </p:cNvPicPr>
          <p:nvPr/>
        </p:nvPicPr>
        <p:blipFill>
          <a:blip r:embed="rId4"/>
          <a:stretch>
            <a:fillRect/>
          </a:stretch>
        </p:blipFill>
        <p:spPr>
          <a:xfrm>
            <a:off x="6545116" y="730080"/>
            <a:ext cx="5303224" cy="1335077"/>
          </a:xfrm>
          <a:prstGeom prst="rect">
            <a:avLst/>
          </a:prstGeom>
        </p:spPr>
      </p:pic>
      <p:pic>
        <p:nvPicPr>
          <p:cNvPr id="5" name="图片 4">
            <a:extLst>
              <a:ext uri="{FF2B5EF4-FFF2-40B4-BE49-F238E27FC236}">
                <a16:creationId xmlns:a16="http://schemas.microsoft.com/office/drawing/2014/main" id="{5FE35940-8525-67E9-D59F-9B37352AC63B}"/>
              </a:ext>
            </a:extLst>
          </p:cNvPr>
          <p:cNvPicPr>
            <a:picLocks noChangeAspect="1"/>
          </p:cNvPicPr>
          <p:nvPr/>
        </p:nvPicPr>
        <p:blipFill>
          <a:blip r:embed="rId5"/>
          <a:stretch>
            <a:fillRect/>
          </a:stretch>
        </p:blipFill>
        <p:spPr>
          <a:xfrm>
            <a:off x="1530916" y="2163360"/>
            <a:ext cx="9502704" cy="3174223"/>
          </a:xfrm>
          <a:prstGeom prst="rect">
            <a:avLst/>
          </a:prstGeom>
        </p:spPr>
      </p:pic>
      <p:sp>
        <p:nvSpPr>
          <p:cNvPr id="6" name="文本框 5">
            <a:extLst>
              <a:ext uri="{FF2B5EF4-FFF2-40B4-BE49-F238E27FC236}">
                <a16:creationId xmlns:a16="http://schemas.microsoft.com/office/drawing/2014/main" id="{077A4D23-B4A8-12B9-9360-80CE89F8AB4A}"/>
              </a:ext>
            </a:extLst>
          </p:cNvPr>
          <p:cNvSpPr txBox="1"/>
          <p:nvPr/>
        </p:nvSpPr>
        <p:spPr>
          <a:xfrm>
            <a:off x="1530916" y="5435786"/>
            <a:ext cx="10593560" cy="1341457"/>
          </a:xfrm>
          <a:prstGeom prst="rect">
            <a:avLst/>
          </a:prstGeom>
          <a:noFill/>
        </p:spPr>
        <p:txBody>
          <a:bodyPr wrap="square" rtlCol="0">
            <a:spAutoFit/>
          </a:bodyPr>
          <a:lstStyle/>
          <a:p>
            <a:pPr marL="342900" indent="-342900">
              <a:lnSpc>
                <a:spcPct val="150000"/>
              </a:lnSpc>
              <a:buAutoNum type="arabicPeriod"/>
            </a:pPr>
            <a:r>
              <a:rPr lang="en-US" altLang="zh-CN" sz="1400" b="0" i="0">
                <a:solidFill>
                  <a:srgbClr val="C00000"/>
                </a:solidFill>
                <a:effectLst/>
                <a:ea typeface="+mj-ea"/>
              </a:rPr>
              <a:t>Red variables </a:t>
            </a:r>
            <a:r>
              <a:rPr lang="en-US" altLang="zh-CN" sz="1400" b="0" i="0">
                <a:effectLst/>
                <a:ea typeface="+mj-ea"/>
              </a:rPr>
              <a:t>indicate the variables that exist in the original details sheet; </a:t>
            </a:r>
            <a:r>
              <a:rPr lang="en-US" altLang="zh-CN" sz="1400" b="0" i="0">
                <a:solidFill>
                  <a:srgbClr val="C00000"/>
                </a:solidFill>
                <a:effectLst/>
                <a:ea typeface="+mj-ea"/>
              </a:rPr>
              <a:t>blue variables </a:t>
            </a:r>
            <a:r>
              <a:rPr lang="en-US" altLang="zh-CN" sz="1400" b="0" i="0">
                <a:effectLst/>
                <a:ea typeface="+mj-ea"/>
              </a:rPr>
              <a:t>represent temporary variables generated when running the macro, and </a:t>
            </a:r>
            <a:r>
              <a:rPr lang="en-US" altLang="zh-CN" sz="1400" b="0" i="0">
                <a:solidFill>
                  <a:srgbClr val="C00000"/>
                </a:solidFill>
                <a:effectLst/>
                <a:ea typeface="+mj-ea"/>
              </a:rPr>
              <a:t>orange variables </a:t>
            </a:r>
            <a:r>
              <a:rPr lang="en-US" altLang="zh-CN" sz="1400" b="0" i="0">
                <a:effectLst/>
                <a:ea typeface="+mj-ea"/>
              </a:rPr>
              <a:t>indicate the final output variables.</a:t>
            </a:r>
          </a:p>
          <a:p>
            <a:pPr marL="342900" indent="-342900">
              <a:lnSpc>
                <a:spcPct val="150000"/>
              </a:lnSpc>
              <a:buAutoNum type="arabicPeriod"/>
            </a:pPr>
            <a:r>
              <a:rPr lang="en-US" altLang="zh-CN" sz="1400" b="0" i="0">
                <a:solidFill>
                  <a:srgbClr val="C00000"/>
                </a:solidFill>
                <a:effectLst/>
                <a:ea typeface="+mj-ea"/>
              </a:rPr>
              <a:t>Rows with a yellow background </a:t>
            </a:r>
            <a:r>
              <a:rPr lang="en-US" altLang="zh-CN" sz="1400" b="0" i="0">
                <a:effectLst/>
                <a:ea typeface="+mj-ea"/>
              </a:rPr>
              <a:t>indicate that one row in the details may correspond to multiple split datasets.</a:t>
            </a:r>
          </a:p>
          <a:p>
            <a:pPr marL="342900" indent="-342900">
              <a:lnSpc>
                <a:spcPct val="150000"/>
              </a:lnSpc>
              <a:buAutoNum type="arabicPeriod"/>
            </a:pPr>
            <a:r>
              <a:rPr lang="en-US" altLang="zh-CN" sz="1400">
                <a:solidFill>
                  <a:srgbClr val="C00000"/>
                </a:solidFill>
                <a:ea typeface="+mj-ea"/>
              </a:rPr>
              <a:t>SD1116</a:t>
            </a:r>
            <a:r>
              <a:rPr lang="en-US" altLang="zh-CN" sz="1400">
                <a:ea typeface="+mj-ea"/>
              </a:rPr>
              <a:t>: Inconsistent variable length within split datasets</a:t>
            </a:r>
            <a:endParaRPr lang="zh-CN" altLang="en-US" sz="1400">
              <a:ea typeface="+mj-ea"/>
            </a:endParaRPr>
          </a:p>
        </p:txBody>
      </p:sp>
      <p:sp>
        <p:nvSpPr>
          <p:cNvPr id="11" name="灯片编号占位符 10">
            <a:extLst>
              <a:ext uri="{FF2B5EF4-FFF2-40B4-BE49-F238E27FC236}">
                <a16:creationId xmlns:a16="http://schemas.microsoft.com/office/drawing/2014/main" id="{FBD85F85-CCD8-9E1E-0BFA-E82A111B22A2}"/>
              </a:ext>
            </a:extLst>
          </p:cNvPr>
          <p:cNvSpPr>
            <a:spLocks noGrp="1"/>
          </p:cNvSpPr>
          <p:nvPr>
            <p:ph type="sldNum" sz="quarter" idx="12"/>
          </p:nvPr>
        </p:nvSpPr>
        <p:spPr/>
        <p:txBody>
          <a:bodyPr/>
          <a:lstStyle/>
          <a:p>
            <a:fld id="{6B54B0F7-55DD-40D6-B7F4-70B586885C0B}" type="slidenum">
              <a:rPr lang="en-US" smtClean="0"/>
              <a:pPr/>
              <a:t>21</a:t>
            </a:fld>
            <a:r>
              <a:rPr lang="en-US"/>
              <a:t>/37</a:t>
            </a:r>
            <a:endParaRPr lang="en-US" noProof="0" dirty="0"/>
          </a:p>
        </p:txBody>
      </p:sp>
    </p:spTree>
    <p:custDataLst>
      <p:tags r:id="rId1"/>
    </p:custDataLst>
    <p:extLst>
      <p:ext uri="{BB962C8B-B14F-4D97-AF65-F5344CB8AC3E}">
        <p14:creationId xmlns:p14="http://schemas.microsoft.com/office/powerpoint/2010/main" val="1673379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graphique SmartArt 1">
            <a:extLst>
              <a:ext uri="{FF2B5EF4-FFF2-40B4-BE49-F238E27FC236}">
                <a16:creationId xmlns:a16="http://schemas.microsoft.com/office/drawing/2014/main" id="{1F294D1C-16D2-4943-9E30-F68F81991935}"/>
              </a:ext>
            </a:extLst>
          </p:cNvPr>
          <p:cNvSpPr>
            <a:spLocks noGrp="1"/>
          </p:cNvSpPr>
          <p:nvPr>
            <p:ph type="dgm" sz="quarter" idx="13"/>
          </p:nvPr>
        </p:nvSpPr>
        <p:spPr/>
        <p:txBody>
          <a:bodyPr/>
          <a:lstStyle/>
          <a:p>
            <a:endParaRPr lang="zh-CN" altLang="en-US"/>
          </a:p>
        </p:txBody>
      </p:sp>
      <p:sp>
        <p:nvSpPr>
          <p:cNvPr id="4" name="Espace réservé du graphique SmartArt 3">
            <a:extLst>
              <a:ext uri="{FF2B5EF4-FFF2-40B4-BE49-F238E27FC236}">
                <a16:creationId xmlns:a16="http://schemas.microsoft.com/office/drawing/2014/main" id="{5F71479A-18DB-416B-A05B-38DC804C2BB7}"/>
              </a:ext>
            </a:extLst>
          </p:cNvPr>
          <p:cNvSpPr>
            <a:spLocks noGrp="1"/>
          </p:cNvSpPr>
          <p:nvPr>
            <p:ph type="dgm" sz="quarter" idx="14"/>
          </p:nvPr>
        </p:nvSpPr>
        <p:spPr/>
        <p:txBody>
          <a:bodyPr/>
          <a:lstStyle/>
          <a:p>
            <a:endParaRPr lang="zh-CN" altLang="en-US"/>
          </a:p>
        </p:txBody>
      </p:sp>
      <p:sp>
        <p:nvSpPr>
          <p:cNvPr id="10" name="Espace réservé du texte 9">
            <a:extLst>
              <a:ext uri="{FF2B5EF4-FFF2-40B4-BE49-F238E27FC236}">
                <a16:creationId xmlns:a16="http://schemas.microsoft.com/office/drawing/2014/main" id="{DE4AC86C-2729-44F8-8172-BB4BAA8DDF92}"/>
              </a:ext>
            </a:extLst>
          </p:cNvPr>
          <p:cNvSpPr>
            <a:spLocks noGrp="1"/>
          </p:cNvSpPr>
          <p:nvPr>
            <p:ph type="body" sz="quarter" idx="21"/>
          </p:nvPr>
        </p:nvSpPr>
        <p:spPr>
          <a:xfrm>
            <a:off x="1557648" y="2181224"/>
            <a:ext cx="9230445" cy="1485901"/>
          </a:xfrm>
        </p:spPr>
        <p:txBody>
          <a:bodyPr/>
          <a:lstStyle/>
          <a:p>
            <a:r>
              <a:rPr lang="fr-FR">
                <a:latin typeface="Copperplate Gothic Bold" panose="020E0705020206020404" pitchFamily="34" charset="0"/>
              </a:rPr>
              <a:t>Tool Intro</a:t>
            </a:r>
          </a:p>
        </p:txBody>
      </p:sp>
      <p:sp>
        <p:nvSpPr>
          <p:cNvPr id="3" name="日期占位符 2">
            <a:extLst>
              <a:ext uri="{FF2B5EF4-FFF2-40B4-BE49-F238E27FC236}">
                <a16:creationId xmlns:a16="http://schemas.microsoft.com/office/drawing/2014/main" id="{F49C35EE-BFBE-4681-7310-EB6C85AE12DE}"/>
              </a:ext>
            </a:extLst>
          </p:cNvPr>
          <p:cNvSpPr>
            <a:spLocks noGrp="1"/>
          </p:cNvSpPr>
          <p:nvPr>
            <p:ph type="dt" sz="half" idx="15"/>
          </p:nvPr>
        </p:nvSpPr>
        <p:spPr/>
        <p:txBody>
          <a:bodyPr/>
          <a:lstStyle/>
          <a:p>
            <a:r>
              <a:rPr lang="en-US" altLang="zh-CN" noProof="0"/>
              <a:t>28 . Mar . 2025</a:t>
            </a:r>
            <a:endParaRPr lang="en-US" noProof="0"/>
          </a:p>
        </p:txBody>
      </p:sp>
    </p:spTree>
    <p:extLst>
      <p:ext uri="{BB962C8B-B14F-4D97-AF65-F5344CB8AC3E}">
        <p14:creationId xmlns:p14="http://schemas.microsoft.com/office/powerpoint/2010/main" val="3723517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fr-FR" altLang="zh-CN" sz="3200" b="1">
                <a:latin typeface="微软雅黑" panose="020B0503020204020204" pitchFamily="34" charset="-122"/>
                <a:ea typeface="微软雅黑" panose="020B0503020204020204" pitchFamily="34" charset="-122"/>
              </a:rPr>
              <a:t>Process</a:t>
            </a:r>
            <a:endParaRPr lang="en-US" altLang="zh-CN" sz="320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D73B230C-1EC0-DB92-63AE-5824227C67CC}"/>
              </a:ext>
            </a:extLst>
          </p:cNvPr>
          <p:cNvSpPr txBox="1"/>
          <p:nvPr/>
        </p:nvSpPr>
        <p:spPr>
          <a:xfrm>
            <a:off x="566928" y="952797"/>
            <a:ext cx="6967728" cy="461665"/>
          </a:xfrm>
          <a:prstGeom prst="rect">
            <a:avLst/>
          </a:prstGeom>
          <a:noFill/>
        </p:spPr>
        <p:txBody>
          <a:bodyPr wrap="square" rtlCol="0">
            <a:spAutoFit/>
          </a:bodyPr>
          <a:lstStyle/>
          <a:p>
            <a:r>
              <a:rPr lang="en-US" altLang="zh-CN" sz="2400" b="1" dirty="0">
                <a:latin typeface="微软雅黑" panose="020B0503020204020204" pitchFamily="34" charset="-122"/>
                <a:ea typeface="微软雅黑" panose="020B0503020204020204" pitchFamily="34" charset="-122"/>
              </a:rPr>
              <a:t>Process — SDTM</a:t>
            </a:r>
            <a:endParaRPr lang="zh-CN" altLang="en-US" sz="2400" b="1" dirty="0">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DCAD3492-3C2A-FE58-436B-FA829A148546}"/>
              </a:ext>
            </a:extLst>
          </p:cNvPr>
          <p:cNvPicPr>
            <a:picLocks noChangeAspect="1"/>
          </p:cNvPicPr>
          <p:nvPr/>
        </p:nvPicPr>
        <p:blipFill>
          <a:blip r:embed="rId4"/>
          <a:stretch>
            <a:fillRect/>
          </a:stretch>
        </p:blipFill>
        <p:spPr>
          <a:xfrm>
            <a:off x="1234632" y="1671507"/>
            <a:ext cx="9722736" cy="4159040"/>
          </a:xfrm>
          <a:prstGeom prst="rect">
            <a:avLst/>
          </a:prstGeom>
        </p:spPr>
      </p:pic>
      <p:sp>
        <p:nvSpPr>
          <p:cNvPr id="4" name="日期占位符 3">
            <a:extLst>
              <a:ext uri="{FF2B5EF4-FFF2-40B4-BE49-F238E27FC236}">
                <a16:creationId xmlns:a16="http://schemas.microsoft.com/office/drawing/2014/main" id="{C9F15DFE-2822-AB7C-AC7B-CAAEA4AC7918}"/>
              </a:ext>
            </a:extLst>
          </p:cNvPr>
          <p:cNvSpPr>
            <a:spLocks noGrp="1"/>
          </p:cNvSpPr>
          <p:nvPr>
            <p:ph type="dt" sz="half" idx="11"/>
          </p:nvPr>
        </p:nvSpPr>
        <p:spPr/>
        <p:txBody>
          <a:bodyPr/>
          <a:lstStyle/>
          <a:p>
            <a:r>
              <a:rPr lang="en-US" altLang="zh-CN" noProof="0"/>
              <a:t>28 . Mar . 2025</a:t>
            </a:r>
            <a:endParaRPr lang="en-US" noProof="0" dirty="0"/>
          </a:p>
        </p:txBody>
      </p:sp>
      <p:sp>
        <p:nvSpPr>
          <p:cNvPr id="6" name="灯片编号占位符 5">
            <a:extLst>
              <a:ext uri="{FF2B5EF4-FFF2-40B4-BE49-F238E27FC236}">
                <a16:creationId xmlns:a16="http://schemas.microsoft.com/office/drawing/2014/main" id="{93AA02E7-1DB7-3807-702A-CDA8D2E80994}"/>
              </a:ext>
            </a:extLst>
          </p:cNvPr>
          <p:cNvSpPr>
            <a:spLocks noGrp="1"/>
          </p:cNvSpPr>
          <p:nvPr>
            <p:ph type="sldNum" sz="quarter" idx="12"/>
          </p:nvPr>
        </p:nvSpPr>
        <p:spPr/>
        <p:txBody>
          <a:bodyPr/>
          <a:lstStyle/>
          <a:p>
            <a:fld id="{6B54B0F7-55DD-40D6-B7F4-70B586885C0B}" type="slidenum">
              <a:rPr lang="en-US" smtClean="0"/>
              <a:pPr/>
              <a:t>23</a:t>
            </a:fld>
            <a:r>
              <a:rPr lang="en-US"/>
              <a:t>/37</a:t>
            </a:r>
            <a:endParaRPr lang="en-US" noProof="0" dirty="0"/>
          </a:p>
        </p:txBody>
      </p:sp>
    </p:spTree>
    <p:custDataLst>
      <p:tags r:id="rId1"/>
    </p:custDataLst>
    <p:extLst>
      <p:ext uri="{BB962C8B-B14F-4D97-AF65-F5344CB8AC3E}">
        <p14:creationId xmlns:p14="http://schemas.microsoft.com/office/powerpoint/2010/main" val="144580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fr-FR" altLang="zh-CN" sz="3200" b="1">
                <a:latin typeface="微软雅黑" panose="020B0503020204020204" pitchFamily="34" charset="-122"/>
                <a:ea typeface="微软雅黑" panose="020B0503020204020204" pitchFamily="34" charset="-122"/>
              </a:rPr>
              <a:t>Process</a:t>
            </a:r>
            <a:endParaRPr lang="en-US" altLang="zh-CN" sz="320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D73B230C-1EC0-DB92-63AE-5824227C67CC}"/>
              </a:ext>
            </a:extLst>
          </p:cNvPr>
          <p:cNvSpPr txBox="1"/>
          <p:nvPr/>
        </p:nvSpPr>
        <p:spPr>
          <a:xfrm>
            <a:off x="566928" y="952797"/>
            <a:ext cx="6967728" cy="461665"/>
          </a:xfrm>
          <a:prstGeom prst="rect">
            <a:avLst/>
          </a:prstGeom>
          <a:noFill/>
        </p:spPr>
        <p:txBody>
          <a:bodyPr wrap="square" rtlCol="0">
            <a:spAutoFit/>
          </a:bodyPr>
          <a:lstStyle/>
          <a:p>
            <a:r>
              <a:rPr lang="en-US" altLang="zh-CN" sz="2400" b="1" dirty="0">
                <a:latin typeface="微软雅黑" panose="020B0503020204020204" pitchFamily="34" charset="-122"/>
                <a:ea typeface="微软雅黑" panose="020B0503020204020204" pitchFamily="34" charset="-122"/>
              </a:rPr>
              <a:t>Process — </a:t>
            </a:r>
            <a:r>
              <a:rPr lang="en-US" altLang="zh-CN" sz="2400" b="1" dirty="0" err="1">
                <a:latin typeface="微软雅黑" panose="020B0503020204020204" pitchFamily="34" charset="-122"/>
                <a:ea typeface="微软雅黑" panose="020B0503020204020204" pitchFamily="34" charset="-122"/>
              </a:rPr>
              <a:t>ADaM</a:t>
            </a:r>
            <a:endParaRPr lang="zh-CN" altLang="en-US" sz="2400" b="1" dirty="0">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6FE8ABEC-2E8C-AF98-2BDA-6D563F3C49C5}"/>
              </a:ext>
            </a:extLst>
          </p:cNvPr>
          <p:cNvPicPr>
            <a:picLocks noChangeAspect="1"/>
          </p:cNvPicPr>
          <p:nvPr/>
        </p:nvPicPr>
        <p:blipFill>
          <a:blip r:embed="rId4"/>
          <a:stretch>
            <a:fillRect/>
          </a:stretch>
        </p:blipFill>
        <p:spPr>
          <a:xfrm>
            <a:off x="1228800" y="1504951"/>
            <a:ext cx="9734399" cy="4481290"/>
          </a:xfrm>
          <a:prstGeom prst="rect">
            <a:avLst/>
          </a:prstGeom>
        </p:spPr>
      </p:pic>
      <p:sp>
        <p:nvSpPr>
          <p:cNvPr id="4" name="日期占位符 3">
            <a:extLst>
              <a:ext uri="{FF2B5EF4-FFF2-40B4-BE49-F238E27FC236}">
                <a16:creationId xmlns:a16="http://schemas.microsoft.com/office/drawing/2014/main" id="{7CDA8EC9-B732-683A-976E-ED0CA9DFD227}"/>
              </a:ext>
            </a:extLst>
          </p:cNvPr>
          <p:cNvSpPr>
            <a:spLocks noGrp="1"/>
          </p:cNvSpPr>
          <p:nvPr>
            <p:ph type="dt" sz="half" idx="11"/>
          </p:nvPr>
        </p:nvSpPr>
        <p:spPr/>
        <p:txBody>
          <a:bodyPr/>
          <a:lstStyle/>
          <a:p>
            <a:r>
              <a:rPr lang="en-US" altLang="zh-CN" noProof="0"/>
              <a:t>28 . Mar . 2025</a:t>
            </a:r>
            <a:endParaRPr lang="en-US" noProof="0" dirty="0"/>
          </a:p>
        </p:txBody>
      </p:sp>
      <p:sp>
        <p:nvSpPr>
          <p:cNvPr id="6" name="灯片编号占位符 5">
            <a:extLst>
              <a:ext uri="{FF2B5EF4-FFF2-40B4-BE49-F238E27FC236}">
                <a16:creationId xmlns:a16="http://schemas.microsoft.com/office/drawing/2014/main" id="{C770F8F8-509D-4E35-4461-9A4ADAD57953}"/>
              </a:ext>
            </a:extLst>
          </p:cNvPr>
          <p:cNvSpPr>
            <a:spLocks noGrp="1"/>
          </p:cNvSpPr>
          <p:nvPr>
            <p:ph type="sldNum" sz="quarter" idx="12"/>
          </p:nvPr>
        </p:nvSpPr>
        <p:spPr/>
        <p:txBody>
          <a:bodyPr/>
          <a:lstStyle/>
          <a:p>
            <a:fld id="{6B54B0F7-55DD-40D6-B7F4-70B586885C0B}" type="slidenum">
              <a:rPr lang="en-US" smtClean="0"/>
              <a:pPr/>
              <a:t>24</a:t>
            </a:fld>
            <a:r>
              <a:rPr lang="en-US"/>
              <a:t>/37</a:t>
            </a:r>
            <a:endParaRPr lang="en-US" noProof="0" dirty="0"/>
          </a:p>
        </p:txBody>
      </p:sp>
    </p:spTree>
    <p:custDataLst>
      <p:tags r:id="rId1"/>
    </p:custDataLst>
    <p:extLst>
      <p:ext uri="{BB962C8B-B14F-4D97-AF65-F5344CB8AC3E}">
        <p14:creationId xmlns:p14="http://schemas.microsoft.com/office/powerpoint/2010/main" val="2712491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fr-FR" altLang="zh-CN" sz="4000" b="1">
                <a:latin typeface="微软雅黑" panose="020B0503020204020204" pitchFamily="34" charset="-122"/>
                <a:ea typeface="微软雅黑" panose="020B0503020204020204" pitchFamily="34" charset="-122"/>
              </a:rPr>
              <a:t>Package</a:t>
            </a:r>
            <a:endParaRPr lang="en-US" altLang="zh-CN" sz="320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D73B230C-1EC0-DB92-63AE-5824227C67CC}"/>
              </a:ext>
            </a:extLst>
          </p:cNvPr>
          <p:cNvSpPr txBox="1"/>
          <p:nvPr/>
        </p:nvSpPr>
        <p:spPr>
          <a:xfrm>
            <a:off x="398254" y="878517"/>
            <a:ext cx="10155446" cy="461665"/>
          </a:xfrm>
          <a:prstGeom prst="rect">
            <a:avLst/>
          </a:prstGeom>
          <a:noFill/>
        </p:spPr>
        <p:txBody>
          <a:bodyPr wrap="square" rtlCol="0">
            <a:spAutoFit/>
          </a:bodyPr>
          <a:lstStyle/>
          <a:p>
            <a:r>
              <a:rPr lang="en-US" altLang="zh-CN" sz="2400" b="1">
                <a:latin typeface="微软雅黑" panose="020B0503020204020204" pitchFamily="34" charset="-122"/>
                <a:ea typeface="微软雅黑" panose="020B0503020204020204" pitchFamily="34" charset="-122"/>
              </a:rPr>
              <a:t>Main functions Diagram: </a:t>
            </a:r>
            <a:r>
              <a:rPr lang="en-US" altLang="zh-CN" sz="2400" b="1">
                <a:solidFill>
                  <a:srgbClr val="C00000"/>
                </a:solidFill>
              </a:rPr>
              <a:t>rules-based automatic processing</a:t>
            </a:r>
            <a:endParaRPr lang="zh-CN" altLang="en-US" sz="2400" b="1">
              <a:solidFill>
                <a:srgbClr val="C00000"/>
              </a:solidFill>
              <a:latin typeface="微软雅黑" panose="020B0503020204020204" pitchFamily="34" charset="-122"/>
              <a:ea typeface="微软雅黑" panose="020B0503020204020204" pitchFamily="34" charset="-122"/>
            </a:endParaRPr>
          </a:p>
        </p:txBody>
      </p:sp>
      <p:grpSp>
        <p:nvGrpSpPr>
          <p:cNvPr id="10" name="组合 9">
            <a:extLst>
              <a:ext uri="{FF2B5EF4-FFF2-40B4-BE49-F238E27FC236}">
                <a16:creationId xmlns:a16="http://schemas.microsoft.com/office/drawing/2014/main" id="{E8CB8AC3-67FF-8CA9-87C4-1939D2656823}"/>
              </a:ext>
            </a:extLst>
          </p:cNvPr>
          <p:cNvGrpSpPr/>
          <p:nvPr/>
        </p:nvGrpSpPr>
        <p:grpSpPr>
          <a:xfrm>
            <a:off x="307961" y="2449794"/>
            <a:ext cx="1600200" cy="790575"/>
            <a:chOff x="1038225" y="2286000"/>
            <a:chExt cx="1600200" cy="790575"/>
          </a:xfrm>
        </p:grpSpPr>
        <p:sp>
          <p:nvSpPr>
            <p:cNvPr id="7" name="矩形: 圆角 6">
              <a:extLst>
                <a:ext uri="{FF2B5EF4-FFF2-40B4-BE49-F238E27FC236}">
                  <a16:creationId xmlns:a16="http://schemas.microsoft.com/office/drawing/2014/main" id="{8907E449-E83B-37DD-AB05-11F7D56BE435}"/>
                </a:ext>
              </a:extLst>
            </p:cNvPr>
            <p:cNvSpPr/>
            <p:nvPr/>
          </p:nvSpPr>
          <p:spPr>
            <a:xfrm>
              <a:off x="1038225" y="2286000"/>
              <a:ext cx="1600200" cy="790575"/>
            </a:xfrm>
            <a:prstGeom prst="roundRect">
              <a:avLst/>
            </a:prstGeom>
            <a:noFill/>
            <a:ln w="28575">
              <a:solidFill>
                <a:schemeClr val="accent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F490EF64-FAF0-B97B-203E-6506952896C2}"/>
                </a:ext>
              </a:extLst>
            </p:cNvPr>
            <p:cNvSpPr txBox="1"/>
            <p:nvPr/>
          </p:nvSpPr>
          <p:spPr>
            <a:xfrm>
              <a:off x="1038225" y="2450454"/>
              <a:ext cx="1600200" cy="461665"/>
            </a:xfrm>
            <a:prstGeom prst="rect">
              <a:avLst/>
            </a:prstGeom>
            <a:noFill/>
          </p:spPr>
          <p:txBody>
            <a:bodyPr wrap="square" rtlCol="0">
              <a:spAutoFit/>
            </a:bodyPr>
            <a:lstStyle/>
            <a:p>
              <a:pPr algn="ctr"/>
              <a:r>
                <a:rPr lang="en-US" altLang="zh-CN" sz="1200" b="1"/>
                <a:t>P21 Report</a:t>
              </a:r>
              <a:r>
                <a:rPr lang="en-US" altLang="zh-CN" sz="1200"/>
                <a:t>:</a:t>
              </a:r>
            </a:p>
            <a:p>
              <a:pPr algn="ctr"/>
              <a:r>
                <a:rPr lang="en-US" altLang="zh-CN" sz="1200"/>
                <a:t>Latest &amp; Previous </a:t>
              </a:r>
              <a:endParaRPr lang="zh-CN" altLang="en-US" sz="1200"/>
            </a:p>
          </p:txBody>
        </p:sp>
      </p:grpSp>
      <p:sp>
        <p:nvSpPr>
          <p:cNvPr id="12" name="椭圆 11">
            <a:extLst>
              <a:ext uri="{FF2B5EF4-FFF2-40B4-BE49-F238E27FC236}">
                <a16:creationId xmlns:a16="http://schemas.microsoft.com/office/drawing/2014/main" id="{DE9130D1-9495-491F-ADF0-50917B63AE29}"/>
              </a:ext>
            </a:extLst>
          </p:cNvPr>
          <p:cNvSpPr/>
          <p:nvPr/>
        </p:nvSpPr>
        <p:spPr>
          <a:xfrm>
            <a:off x="2832084" y="2449794"/>
            <a:ext cx="2221200" cy="790575"/>
          </a:xfrm>
          <a:prstGeom prst="ellipse">
            <a:avLst/>
          </a:prstGeom>
          <a:noFill/>
          <a:ln>
            <a:solidFill>
              <a:schemeClr val="accent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a:extLst>
              <a:ext uri="{FF2B5EF4-FFF2-40B4-BE49-F238E27FC236}">
                <a16:creationId xmlns:a16="http://schemas.microsoft.com/office/drawing/2014/main" id="{87572D68-3DED-F6CD-835D-6F341161B11A}"/>
              </a:ext>
            </a:extLst>
          </p:cNvPr>
          <p:cNvSpPr txBox="1"/>
          <p:nvPr/>
        </p:nvSpPr>
        <p:spPr>
          <a:xfrm>
            <a:off x="2832086" y="2706580"/>
            <a:ext cx="2221198" cy="276999"/>
          </a:xfrm>
          <a:prstGeom prst="rect">
            <a:avLst/>
          </a:prstGeom>
          <a:noFill/>
        </p:spPr>
        <p:txBody>
          <a:bodyPr wrap="square" rtlCol="0">
            <a:spAutoFit/>
          </a:bodyPr>
          <a:lstStyle/>
          <a:p>
            <a:pPr algn="ctr"/>
            <a:r>
              <a:rPr lang="en-US" altLang="zh-CN" sz="1200" b="1" dirty="0">
                <a:solidFill>
                  <a:srgbClr val="C00000"/>
                </a:solidFill>
              </a:rPr>
              <a:t>1-read_p21_report </a:t>
            </a:r>
            <a:endParaRPr lang="zh-CN" altLang="en-US" sz="1200" b="1" dirty="0">
              <a:solidFill>
                <a:srgbClr val="C00000"/>
              </a:solidFill>
            </a:endParaRPr>
          </a:p>
        </p:txBody>
      </p:sp>
      <p:grpSp>
        <p:nvGrpSpPr>
          <p:cNvPr id="14" name="组合 13">
            <a:extLst>
              <a:ext uri="{FF2B5EF4-FFF2-40B4-BE49-F238E27FC236}">
                <a16:creationId xmlns:a16="http://schemas.microsoft.com/office/drawing/2014/main" id="{51899C9E-5C5D-F3B1-1FFE-DE5AE31877AB}"/>
              </a:ext>
            </a:extLst>
          </p:cNvPr>
          <p:cNvGrpSpPr/>
          <p:nvPr/>
        </p:nvGrpSpPr>
        <p:grpSpPr>
          <a:xfrm>
            <a:off x="307961" y="3652473"/>
            <a:ext cx="1600200" cy="790575"/>
            <a:chOff x="1038225" y="2286000"/>
            <a:chExt cx="1600200" cy="790575"/>
          </a:xfrm>
        </p:grpSpPr>
        <p:sp>
          <p:nvSpPr>
            <p:cNvPr id="15" name="矩形: 圆角 14">
              <a:extLst>
                <a:ext uri="{FF2B5EF4-FFF2-40B4-BE49-F238E27FC236}">
                  <a16:creationId xmlns:a16="http://schemas.microsoft.com/office/drawing/2014/main" id="{07131DBE-4ED3-D514-5BC8-DB13BFA8BD77}"/>
                </a:ext>
              </a:extLst>
            </p:cNvPr>
            <p:cNvSpPr/>
            <p:nvPr/>
          </p:nvSpPr>
          <p:spPr>
            <a:xfrm>
              <a:off x="1038225" y="2286000"/>
              <a:ext cx="1600200" cy="790575"/>
            </a:xfrm>
            <a:prstGeom prst="roundRect">
              <a:avLst/>
            </a:prstGeom>
            <a:noFill/>
            <a:ln w="28575">
              <a:solidFill>
                <a:schemeClr val="accent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6AFA667F-85A9-CD0A-98CE-F3AFC3F40A52}"/>
                </a:ext>
              </a:extLst>
            </p:cNvPr>
            <p:cNvSpPr txBox="1"/>
            <p:nvPr/>
          </p:nvSpPr>
          <p:spPr>
            <a:xfrm>
              <a:off x="1038225" y="2450454"/>
              <a:ext cx="1600200" cy="461665"/>
            </a:xfrm>
            <a:prstGeom prst="rect">
              <a:avLst/>
            </a:prstGeom>
            <a:noFill/>
          </p:spPr>
          <p:txBody>
            <a:bodyPr wrap="square" rtlCol="0">
              <a:spAutoFit/>
            </a:bodyPr>
            <a:lstStyle/>
            <a:p>
              <a:pPr algn="ctr"/>
              <a:r>
                <a:rPr lang="en-US" altLang="zh-CN" sz="1200" b="1" dirty="0"/>
                <a:t>SDTM Datasets</a:t>
              </a:r>
              <a:r>
                <a:rPr lang="en-US" altLang="zh-CN" sz="1200" dirty="0"/>
                <a:t>:</a:t>
              </a:r>
            </a:p>
            <a:p>
              <a:pPr algn="ctr"/>
              <a:r>
                <a:rPr lang="en-US" altLang="zh-CN" sz="1200" dirty="0" err="1"/>
                <a:t>xpt</a:t>
              </a:r>
              <a:r>
                <a:rPr lang="en-US" altLang="zh-CN" sz="1200" dirty="0"/>
                <a:t> form</a:t>
              </a:r>
              <a:endParaRPr lang="zh-CN" altLang="en-US" sz="1200" dirty="0"/>
            </a:p>
          </p:txBody>
        </p:sp>
      </p:grpSp>
      <p:sp>
        <p:nvSpPr>
          <p:cNvPr id="17" name="箭头: 右 16">
            <a:extLst>
              <a:ext uri="{FF2B5EF4-FFF2-40B4-BE49-F238E27FC236}">
                <a16:creationId xmlns:a16="http://schemas.microsoft.com/office/drawing/2014/main" id="{04559FBC-9DED-A234-FC30-13FD358456B8}"/>
              </a:ext>
            </a:extLst>
          </p:cNvPr>
          <p:cNvSpPr/>
          <p:nvPr/>
        </p:nvSpPr>
        <p:spPr>
          <a:xfrm>
            <a:off x="2219219" y="1715278"/>
            <a:ext cx="476250" cy="349894"/>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a:extLst>
              <a:ext uri="{FF2B5EF4-FFF2-40B4-BE49-F238E27FC236}">
                <a16:creationId xmlns:a16="http://schemas.microsoft.com/office/drawing/2014/main" id="{29A93464-8591-8581-10A8-777A419F81DB}"/>
              </a:ext>
            </a:extLst>
          </p:cNvPr>
          <p:cNvSpPr/>
          <p:nvPr/>
        </p:nvSpPr>
        <p:spPr>
          <a:xfrm>
            <a:off x="2832086" y="3652473"/>
            <a:ext cx="2221200" cy="790575"/>
          </a:xfrm>
          <a:prstGeom prst="ellipse">
            <a:avLst/>
          </a:prstGeom>
          <a:noFill/>
          <a:ln>
            <a:solidFill>
              <a:schemeClr val="accent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BEE49E4E-C332-11F5-99AB-F2FD0431E68D}"/>
              </a:ext>
            </a:extLst>
          </p:cNvPr>
          <p:cNvSpPr txBox="1"/>
          <p:nvPr/>
        </p:nvSpPr>
        <p:spPr>
          <a:xfrm>
            <a:off x="2832086" y="3909259"/>
            <a:ext cx="2221198" cy="276999"/>
          </a:xfrm>
          <a:prstGeom prst="rect">
            <a:avLst/>
          </a:prstGeom>
          <a:noFill/>
        </p:spPr>
        <p:txBody>
          <a:bodyPr wrap="square" rtlCol="0">
            <a:spAutoFit/>
          </a:bodyPr>
          <a:lstStyle/>
          <a:p>
            <a:pPr algn="ctr"/>
            <a:r>
              <a:rPr lang="en-US" altLang="zh-CN" sz="1200" b="1">
                <a:solidFill>
                  <a:srgbClr val="C00000"/>
                </a:solidFill>
              </a:rPr>
              <a:t>2-read_xpt_files </a:t>
            </a:r>
            <a:endParaRPr lang="zh-CN" altLang="en-US" sz="1200" b="1">
              <a:solidFill>
                <a:srgbClr val="C00000"/>
              </a:solidFill>
            </a:endParaRPr>
          </a:p>
        </p:txBody>
      </p:sp>
      <p:grpSp>
        <p:nvGrpSpPr>
          <p:cNvPr id="20" name="组合 19">
            <a:extLst>
              <a:ext uri="{FF2B5EF4-FFF2-40B4-BE49-F238E27FC236}">
                <a16:creationId xmlns:a16="http://schemas.microsoft.com/office/drawing/2014/main" id="{B6A335DD-4AA5-71D8-0CD7-BEA537C1F44F}"/>
              </a:ext>
            </a:extLst>
          </p:cNvPr>
          <p:cNvGrpSpPr/>
          <p:nvPr/>
        </p:nvGrpSpPr>
        <p:grpSpPr>
          <a:xfrm>
            <a:off x="307961" y="4983444"/>
            <a:ext cx="1600200" cy="790575"/>
            <a:chOff x="1038225" y="2286000"/>
            <a:chExt cx="1600200" cy="790575"/>
          </a:xfrm>
        </p:grpSpPr>
        <p:sp>
          <p:nvSpPr>
            <p:cNvPr id="21" name="矩形: 圆角 20">
              <a:extLst>
                <a:ext uri="{FF2B5EF4-FFF2-40B4-BE49-F238E27FC236}">
                  <a16:creationId xmlns:a16="http://schemas.microsoft.com/office/drawing/2014/main" id="{AB3915A6-5445-79D0-AB69-47542C4D2363}"/>
                </a:ext>
              </a:extLst>
            </p:cNvPr>
            <p:cNvSpPr/>
            <p:nvPr/>
          </p:nvSpPr>
          <p:spPr>
            <a:xfrm>
              <a:off x="1038225" y="2286000"/>
              <a:ext cx="1600200" cy="790575"/>
            </a:xfrm>
            <a:prstGeom prst="roundRect">
              <a:avLst/>
            </a:prstGeom>
            <a:noFill/>
            <a:ln w="28575">
              <a:solidFill>
                <a:schemeClr val="accent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a:extLst>
                <a:ext uri="{FF2B5EF4-FFF2-40B4-BE49-F238E27FC236}">
                  <a16:creationId xmlns:a16="http://schemas.microsoft.com/office/drawing/2014/main" id="{14D92B19-699F-1807-CE43-201356F898FE}"/>
                </a:ext>
              </a:extLst>
            </p:cNvPr>
            <p:cNvSpPr txBox="1"/>
            <p:nvPr/>
          </p:nvSpPr>
          <p:spPr>
            <a:xfrm>
              <a:off x="1038225" y="2358117"/>
              <a:ext cx="1600200" cy="646331"/>
            </a:xfrm>
            <a:prstGeom prst="rect">
              <a:avLst/>
            </a:prstGeom>
            <a:noFill/>
          </p:spPr>
          <p:txBody>
            <a:bodyPr wrap="square" rtlCol="0">
              <a:spAutoFit/>
            </a:bodyPr>
            <a:lstStyle/>
            <a:p>
              <a:pPr algn="ctr"/>
              <a:r>
                <a:rPr lang="en-US" altLang="zh-CN" sz="1200" b="1"/>
                <a:t>Rules file:</a:t>
              </a:r>
            </a:p>
            <a:p>
              <a:pPr algn="ctr"/>
              <a:r>
                <a:rPr lang="en-US" altLang="zh-CN" sz="1200"/>
                <a:t>Company specific rules &amp; P21 rules</a:t>
              </a:r>
              <a:endParaRPr lang="zh-CN" altLang="en-US" sz="1200"/>
            </a:p>
          </p:txBody>
        </p:sp>
      </p:grpSp>
      <p:sp>
        <p:nvSpPr>
          <p:cNvPr id="24" name="椭圆 23">
            <a:extLst>
              <a:ext uri="{FF2B5EF4-FFF2-40B4-BE49-F238E27FC236}">
                <a16:creationId xmlns:a16="http://schemas.microsoft.com/office/drawing/2014/main" id="{58D60B90-D8BA-5260-5E6A-CA893C679CDD}"/>
              </a:ext>
            </a:extLst>
          </p:cNvPr>
          <p:cNvSpPr/>
          <p:nvPr/>
        </p:nvSpPr>
        <p:spPr>
          <a:xfrm>
            <a:off x="2832086" y="4983444"/>
            <a:ext cx="2221200" cy="792000"/>
          </a:xfrm>
          <a:prstGeom prst="ellipse">
            <a:avLst/>
          </a:prstGeom>
          <a:noFill/>
          <a:ln>
            <a:solidFill>
              <a:schemeClr val="accent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7D43F30D-EFD1-247C-0AAC-F733521E5B12}"/>
              </a:ext>
            </a:extLst>
          </p:cNvPr>
          <p:cNvSpPr txBox="1"/>
          <p:nvPr/>
        </p:nvSpPr>
        <p:spPr>
          <a:xfrm>
            <a:off x="2841611" y="5240228"/>
            <a:ext cx="2047875" cy="276999"/>
          </a:xfrm>
          <a:prstGeom prst="rect">
            <a:avLst/>
          </a:prstGeom>
          <a:noFill/>
        </p:spPr>
        <p:txBody>
          <a:bodyPr wrap="square" rtlCol="0">
            <a:spAutoFit/>
          </a:bodyPr>
          <a:lstStyle/>
          <a:p>
            <a:pPr algn="ctr"/>
            <a:endParaRPr lang="zh-CN" altLang="en-US" sz="1200"/>
          </a:p>
        </p:txBody>
      </p:sp>
      <p:sp>
        <p:nvSpPr>
          <p:cNvPr id="27" name="文本框 26">
            <a:extLst>
              <a:ext uri="{FF2B5EF4-FFF2-40B4-BE49-F238E27FC236}">
                <a16:creationId xmlns:a16="http://schemas.microsoft.com/office/drawing/2014/main" id="{4D53D48A-5C7C-455D-8888-9C890368A2DF}"/>
              </a:ext>
            </a:extLst>
          </p:cNvPr>
          <p:cNvSpPr txBox="1"/>
          <p:nvPr/>
        </p:nvSpPr>
        <p:spPr>
          <a:xfrm>
            <a:off x="2874367" y="4943022"/>
            <a:ext cx="2114550" cy="830997"/>
          </a:xfrm>
          <a:prstGeom prst="rect">
            <a:avLst/>
          </a:prstGeom>
          <a:noFill/>
        </p:spPr>
        <p:txBody>
          <a:bodyPr wrap="square" rtlCol="0">
            <a:spAutoFit/>
          </a:bodyPr>
          <a:lstStyle/>
          <a:p>
            <a:pPr algn="ctr"/>
            <a:r>
              <a:rPr lang="en-US" altLang="zh-CN" sz="1200" b="1">
                <a:solidFill>
                  <a:srgbClr val="C00000"/>
                </a:solidFill>
              </a:rPr>
              <a:t>3-read_p21_rule_action/read_p21_rule_decision </a:t>
            </a:r>
            <a:endParaRPr lang="zh-CN" altLang="en-US" sz="1200" b="1">
              <a:solidFill>
                <a:srgbClr val="C00000"/>
              </a:solidFill>
            </a:endParaRPr>
          </a:p>
        </p:txBody>
      </p:sp>
      <p:sp>
        <p:nvSpPr>
          <p:cNvPr id="32" name="椭圆 31">
            <a:extLst>
              <a:ext uri="{FF2B5EF4-FFF2-40B4-BE49-F238E27FC236}">
                <a16:creationId xmlns:a16="http://schemas.microsoft.com/office/drawing/2014/main" id="{531E02AB-EFDF-1F78-AB3B-E6BEBF4FCE2A}"/>
              </a:ext>
            </a:extLst>
          </p:cNvPr>
          <p:cNvSpPr/>
          <p:nvPr/>
        </p:nvSpPr>
        <p:spPr>
          <a:xfrm>
            <a:off x="5287701" y="3638086"/>
            <a:ext cx="2219325" cy="790575"/>
          </a:xfrm>
          <a:prstGeom prst="ellipse">
            <a:avLst/>
          </a:prstGeom>
          <a:noFill/>
          <a:ln>
            <a:solidFill>
              <a:schemeClr val="accent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框 32">
            <a:extLst>
              <a:ext uri="{FF2B5EF4-FFF2-40B4-BE49-F238E27FC236}">
                <a16:creationId xmlns:a16="http://schemas.microsoft.com/office/drawing/2014/main" id="{5191EAB9-052E-6D3F-7B3C-EEE891943CC4}"/>
              </a:ext>
            </a:extLst>
          </p:cNvPr>
          <p:cNvSpPr txBox="1"/>
          <p:nvPr/>
        </p:nvSpPr>
        <p:spPr>
          <a:xfrm>
            <a:off x="5288246" y="3718980"/>
            <a:ext cx="2324100" cy="664610"/>
          </a:xfrm>
          <a:prstGeom prst="rect">
            <a:avLst/>
          </a:prstGeom>
          <a:noFill/>
        </p:spPr>
        <p:txBody>
          <a:bodyPr wrap="square" rtlCol="0">
            <a:spAutoFit/>
          </a:bodyPr>
          <a:lstStyle/>
          <a:p>
            <a:pPr algn="ctr"/>
            <a:r>
              <a:rPr lang="en-US" altLang="zh-CN" sz="1200" b="1" dirty="0">
                <a:solidFill>
                  <a:srgbClr val="C00000"/>
                </a:solidFill>
              </a:rPr>
              <a:t>5-Ease_P21:</a:t>
            </a:r>
          </a:p>
          <a:p>
            <a:pPr marL="171450" indent="-171450" algn="ctr">
              <a:buFont typeface="Arial" panose="020B0604020202020204" pitchFamily="34" charset="0"/>
              <a:buChar char="•"/>
            </a:pPr>
            <a:r>
              <a:rPr lang="en-US" altLang="zh-CN" sz="1200" dirty="0"/>
              <a:t>P21_summart_report </a:t>
            </a:r>
          </a:p>
          <a:p>
            <a:pPr marL="171450" indent="-171450" algn="ctr">
              <a:buFont typeface="Arial" panose="020B0604020202020204" pitchFamily="34" charset="0"/>
              <a:buChar char="•"/>
            </a:pPr>
            <a:r>
              <a:rPr lang="en-US" altLang="zh-CN" sz="1200" dirty="0"/>
              <a:t>p21_dm_report</a:t>
            </a:r>
            <a:endParaRPr lang="zh-CN" altLang="en-US" sz="1200" dirty="0"/>
          </a:p>
        </p:txBody>
      </p:sp>
      <p:sp>
        <p:nvSpPr>
          <p:cNvPr id="36" name="矩形: 圆角 35">
            <a:extLst>
              <a:ext uri="{FF2B5EF4-FFF2-40B4-BE49-F238E27FC236}">
                <a16:creationId xmlns:a16="http://schemas.microsoft.com/office/drawing/2014/main" id="{6A6FE825-4B16-8B07-05DB-3E821FA2858E}"/>
              </a:ext>
            </a:extLst>
          </p:cNvPr>
          <p:cNvSpPr/>
          <p:nvPr/>
        </p:nvSpPr>
        <p:spPr>
          <a:xfrm>
            <a:off x="8470381" y="3584712"/>
            <a:ext cx="3476626" cy="853376"/>
          </a:xfrm>
          <a:prstGeom prst="roundRect">
            <a:avLst/>
          </a:prstGeom>
          <a:noFill/>
          <a:ln w="28575">
            <a:solidFill>
              <a:schemeClr val="accent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a:extLst>
              <a:ext uri="{FF2B5EF4-FFF2-40B4-BE49-F238E27FC236}">
                <a16:creationId xmlns:a16="http://schemas.microsoft.com/office/drawing/2014/main" id="{0A0CD8BA-C7EA-FA39-BBAF-90686CC55DDC}"/>
              </a:ext>
            </a:extLst>
          </p:cNvPr>
          <p:cNvSpPr txBox="1"/>
          <p:nvPr/>
        </p:nvSpPr>
        <p:spPr>
          <a:xfrm>
            <a:off x="8576294" y="3638086"/>
            <a:ext cx="3459600" cy="1015663"/>
          </a:xfrm>
          <a:prstGeom prst="rect">
            <a:avLst/>
          </a:prstGeom>
          <a:noFill/>
        </p:spPr>
        <p:txBody>
          <a:bodyPr wrap="square" rtlCol="0">
            <a:spAutoFit/>
          </a:bodyPr>
          <a:lstStyle/>
          <a:p>
            <a:pPr marL="171450" indent="-171450">
              <a:buFont typeface="Wingdings" panose="05000000000000000000" pitchFamily="2" charset="2"/>
              <a:buChar char="Ø"/>
            </a:pPr>
            <a:r>
              <a:rPr lang="en-US" altLang="zh-CN" sz="1200" dirty="0"/>
              <a:t>Output </a:t>
            </a:r>
            <a:r>
              <a:rPr lang="en-US" altLang="zh-CN" sz="1200" b="1" dirty="0"/>
              <a:t>Summary report</a:t>
            </a:r>
            <a:r>
              <a:rPr lang="en-US" altLang="zh-CN" sz="1200" dirty="0"/>
              <a:t>: </a:t>
            </a:r>
          </a:p>
          <a:p>
            <a:pPr lvl="1"/>
            <a:r>
              <a:rPr lang="en-US" altLang="zh-CN" sz="1200" dirty="0"/>
              <a:t>Fix tips for Statistical programmer</a:t>
            </a:r>
          </a:p>
          <a:p>
            <a:pPr marL="171450" indent="-171450">
              <a:buFont typeface="Wingdings" panose="05000000000000000000" pitchFamily="2" charset="2"/>
              <a:buChar char="Ø"/>
            </a:pPr>
            <a:r>
              <a:rPr lang="en-US" altLang="zh-CN" sz="1200" dirty="0"/>
              <a:t>Output </a:t>
            </a:r>
            <a:r>
              <a:rPr lang="en-US" altLang="zh-CN" sz="1200" b="1" dirty="0"/>
              <a:t>DM report</a:t>
            </a:r>
            <a:r>
              <a:rPr lang="en-US" altLang="zh-CN" sz="1200" dirty="0"/>
              <a:t>: </a:t>
            </a:r>
          </a:p>
          <a:p>
            <a:pPr lvl="1"/>
            <a:r>
              <a:rPr lang="en-US" altLang="zh-CN" sz="1200" dirty="0"/>
              <a:t>Data issues for data manager</a:t>
            </a:r>
          </a:p>
          <a:p>
            <a:endParaRPr lang="zh-CN" altLang="en-US" sz="1200" dirty="0"/>
          </a:p>
        </p:txBody>
      </p:sp>
      <p:sp>
        <p:nvSpPr>
          <p:cNvPr id="38" name="椭圆 37">
            <a:extLst>
              <a:ext uri="{FF2B5EF4-FFF2-40B4-BE49-F238E27FC236}">
                <a16:creationId xmlns:a16="http://schemas.microsoft.com/office/drawing/2014/main" id="{08A10C46-A81E-D1E6-4D62-31274CCDA600}"/>
              </a:ext>
            </a:extLst>
          </p:cNvPr>
          <p:cNvSpPr/>
          <p:nvPr/>
        </p:nvSpPr>
        <p:spPr>
          <a:xfrm>
            <a:off x="5288246" y="4983444"/>
            <a:ext cx="2219325" cy="792000"/>
          </a:xfrm>
          <a:prstGeom prst="ellipse">
            <a:avLst/>
          </a:prstGeom>
          <a:noFill/>
          <a:ln>
            <a:solidFill>
              <a:schemeClr val="accent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a:extLst>
              <a:ext uri="{FF2B5EF4-FFF2-40B4-BE49-F238E27FC236}">
                <a16:creationId xmlns:a16="http://schemas.microsoft.com/office/drawing/2014/main" id="{94FFF5CD-812D-0D81-94C9-A2094B30C998}"/>
              </a:ext>
            </a:extLst>
          </p:cNvPr>
          <p:cNvSpPr txBox="1"/>
          <p:nvPr/>
        </p:nvSpPr>
        <p:spPr>
          <a:xfrm>
            <a:off x="5345941" y="5240944"/>
            <a:ext cx="2209799" cy="276999"/>
          </a:xfrm>
          <a:prstGeom prst="rect">
            <a:avLst/>
          </a:prstGeom>
          <a:noFill/>
        </p:spPr>
        <p:txBody>
          <a:bodyPr wrap="square" rtlCol="0">
            <a:spAutoFit/>
          </a:bodyPr>
          <a:lstStyle/>
          <a:p>
            <a:pPr algn="ctr"/>
            <a:r>
              <a:rPr lang="en-US" altLang="zh-CN" sz="1200" b="1">
                <a:solidFill>
                  <a:srgbClr val="C00000"/>
                </a:solidFill>
              </a:rPr>
              <a:t>6-P21_link_data</a:t>
            </a:r>
            <a:endParaRPr lang="zh-CN" altLang="en-US" sz="1200" b="1">
              <a:solidFill>
                <a:srgbClr val="C00000"/>
              </a:solidFill>
            </a:endParaRPr>
          </a:p>
        </p:txBody>
      </p:sp>
      <p:sp>
        <p:nvSpPr>
          <p:cNvPr id="42" name="矩形: 圆角 41">
            <a:extLst>
              <a:ext uri="{FF2B5EF4-FFF2-40B4-BE49-F238E27FC236}">
                <a16:creationId xmlns:a16="http://schemas.microsoft.com/office/drawing/2014/main" id="{746692E7-D942-E89F-2132-41938C78980E}"/>
              </a:ext>
            </a:extLst>
          </p:cNvPr>
          <p:cNvSpPr/>
          <p:nvPr/>
        </p:nvSpPr>
        <p:spPr>
          <a:xfrm>
            <a:off x="8500639" y="4907213"/>
            <a:ext cx="3459600" cy="853200"/>
          </a:xfrm>
          <a:prstGeom prst="roundRect">
            <a:avLst/>
          </a:prstGeom>
          <a:noFill/>
          <a:ln w="28575">
            <a:solidFill>
              <a:schemeClr val="accent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a:extLst>
              <a:ext uri="{FF2B5EF4-FFF2-40B4-BE49-F238E27FC236}">
                <a16:creationId xmlns:a16="http://schemas.microsoft.com/office/drawing/2014/main" id="{2D9F105C-AB8C-ED11-B9D7-AF0E0E5BDC24}"/>
              </a:ext>
            </a:extLst>
          </p:cNvPr>
          <p:cNvSpPr txBox="1"/>
          <p:nvPr/>
        </p:nvSpPr>
        <p:spPr>
          <a:xfrm>
            <a:off x="8470926" y="5102980"/>
            <a:ext cx="3411206" cy="461665"/>
          </a:xfrm>
          <a:prstGeom prst="rect">
            <a:avLst/>
          </a:prstGeom>
          <a:noFill/>
        </p:spPr>
        <p:txBody>
          <a:bodyPr wrap="square" rtlCol="0">
            <a:spAutoFit/>
          </a:bodyPr>
          <a:lstStyle/>
          <a:p>
            <a:pPr marL="171450" indent="-171450">
              <a:buFont typeface="Wingdings" panose="05000000000000000000" pitchFamily="2" charset="2"/>
              <a:buChar char="Ø"/>
            </a:pPr>
            <a:r>
              <a:rPr lang="en-US" altLang="zh-CN" sz="1200" err="1"/>
              <a:t>Ouptput</a:t>
            </a:r>
            <a:r>
              <a:rPr lang="en-US" altLang="zh-CN" sz="1200"/>
              <a:t> </a:t>
            </a:r>
            <a:r>
              <a:rPr lang="en-US" altLang="zh-CN" sz="1200" b="1"/>
              <a:t>Link data</a:t>
            </a:r>
            <a:r>
              <a:rPr lang="en-US" altLang="zh-CN" sz="1200"/>
              <a:t>:</a:t>
            </a:r>
          </a:p>
          <a:p>
            <a:pPr lvl="1"/>
            <a:r>
              <a:rPr lang="en-US" altLang="zh-CN" sz="1200"/>
              <a:t>Details directly link to data</a:t>
            </a:r>
            <a:endParaRPr lang="zh-CN" altLang="en-US" sz="1200"/>
          </a:p>
        </p:txBody>
      </p:sp>
      <p:sp>
        <p:nvSpPr>
          <p:cNvPr id="45" name="矩形 44">
            <a:extLst>
              <a:ext uri="{FF2B5EF4-FFF2-40B4-BE49-F238E27FC236}">
                <a16:creationId xmlns:a16="http://schemas.microsoft.com/office/drawing/2014/main" id="{F209CE40-9702-2FF8-2602-78AB598F5B90}"/>
              </a:ext>
            </a:extLst>
          </p:cNvPr>
          <p:cNvSpPr/>
          <p:nvPr/>
        </p:nvSpPr>
        <p:spPr>
          <a:xfrm>
            <a:off x="219074" y="2306919"/>
            <a:ext cx="1812831" cy="3565828"/>
          </a:xfrm>
          <a:prstGeom prst="rect">
            <a:avLst/>
          </a:prstGeom>
          <a:noFill/>
          <a:ln w="19050">
            <a:solidFill>
              <a:schemeClr val="accent1">
                <a:lumMod val="50000"/>
                <a:lumOff val="50000"/>
              </a:schemeClr>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51">
            <a:extLst>
              <a:ext uri="{FF2B5EF4-FFF2-40B4-BE49-F238E27FC236}">
                <a16:creationId xmlns:a16="http://schemas.microsoft.com/office/drawing/2014/main" id="{89C16E86-5EE5-F3FF-F164-A51426AB5F3D}"/>
              </a:ext>
            </a:extLst>
          </p:cNvPr>
          <p:cNvSpPr/>
          <p:nvPr/>
        </p:nvSpPr>
        <p:spPr>
          <a:xfrm>
            <a:off x="2753366" y="2264844"/>
            <a:ext cx="4819390" cy="3565828"/>
          </a:xfrm>
          <a:prstGeom prst="rect">
            <a:avLst/>
          </a:prstGeom>
          <a:noFill/>
          <a:ln w="19050">
            <a:solidFill>
              <a:schemeClr val="accent1">
                <a:lumMod val="50000"/>
                <a:lumOff val="50000"/>
              </a:schemeClr>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c</a:t>
            </a:r>
            <a:endParaRPr lang="zh-CN" altLang="en-US"/>
          </a:p>
        </p:txBody>
      </p:sp>
      <p:sp>
        <p:nvSpPr>
          <p:cNvPr id="53" name="矩形 52">
            <a:extLst>
              <a:ext uri="{FF2B5EF4-FFF2-40B4-BE49-F238E27FC236}">
                <a16:creationId xmlns:a16="http://schemas.microsoft.com/office/drawing/2014/main" id="{B2D1FDBA-3BC9-0518-F35B-6CD6A4682BBF}"/>
              </a:ext>
            </a:extLst>
          </p:cNvPr>
          <p:cNvSpPr/>
          <p:nvPr/>
        </p:nvSpPr>
        <p:spPr>
          <a:xfrm>
            <a:off x="8401208" y="2270394"/>
            <a:ext cx="3647918" cy="3565828"/>
          </a:xfrm>
          <a:prstGeom prst="rect">
            <a:avLst/>
          </a:prstGeom>
          <a:noFill/>
          <a:ln w="19050">
            <a:solidFill>
              <a:schemeClr val="accent1">
                <a:lumMod val="50000"/>
                <a:lumOff val="50000"/>
              </a:schemeClr>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c</a:t>
            </a:r>
            <a:endParaRPr lang="zh-CN" altLang="en-US"/>
          </a:p>
        </p:txBody>
      </p:sp>
      <p:sp>
        <p:nvSpPr>
          <p:cNvPr id="56" name="矩形 55">
            <a:extLst>
              <a:ext uri="{FF2B5EF4-FFF2-40B4-BE49-F238E27FC236}">
                <a16:creationId xmlns:a16="http://schemas.microsoft.com/office/drawing/2014/main" id="{83BF9A09-922B-ECBE-5C5E-B6D7A59183C2}"/>
              </a:ext>
            </a:extLst>
          </p:cNvPr>
          <p:cNvSpPr/>
          <p:nvPr/>
        </p:nvSpPr>
        <p:spPr>
          <a:xfrm>
            <a:off x="3057355" y="1662572"/>
            <a:ext cx="4153070" cy="45972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PROCESS</a:t>
            </a:r>
            <a:endParaRPr lang="zh-CN" altLang="en-US"/>
          </a:p>
        </p:txBody>
      </p:sp>
      <p:sp>
        <p:nvSpPr>
          <p:cNvPr id="58" name="矩形 57">
            <a:extLst>
              <a:ext uri="{FF2B5EF4-FFF2-40B4-BE49-F238E27FC236}">
                <a16:creationId xmlns:a16="http://schemas.microsoft.com/office/drawing/2014/main" id="{C9B6AA94-D48D-375C-A2BD-019D41D30300}"/>
              </a:ext>
            </a:extLst>
          </p:cNvPr>
          <p:cNvSpPr/>
          <p:nvPr/>
        </p:nvSpPr>
        <p:spPr>
          <a:xfrm>
            <a:off x="8601076" y="1656297"/>
            <a:ext cx="3197280" cy="45972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OUTPUT</a:t>
            </a:r>
            <a:endParaRPr lang="zh-CN" altLang="en-US"/>
          </a:p>
        </p:txBody>
      </p:sp>
      <p:sp>
        <p:nvSpPr>
          <p:cNvPr id="59" name="矩形 58">
            <a:extLst>
              <a:ext uri="{FF2B5EF4-FFF2-40B4-BE49-F238E27FC236}">
                <a16:creationId xmlns:a16="http://schemas.microsoft.com/office/drawing/2014/main" id="{985C7847-0051-DB73-C2B1-52142149180D}"/>
              </a:ext>
            </a:extLst>
          </p:cNvPr>
          <p:cNvSpPr/>
          <p:nvPr/>
        </p:nvSpPr>
        <p:spPr>
          <a:xfrm>
            <a:off x="393644" y="1672007"/>
            <a:ext cx="1463689" cy="45972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INPUT</a:t>
            </a:r>
            <a:endParaRPr lang="zh-CN" altLang="en-US"/>
          </a:p>
        </p:txBody>
      </p:sp>
      <p:cxnSp>
        <p:nvCxnSpPr>
          <p:cNvPr id="4" name="直接箭头连接符 3">
            <a:extLst>
              <a:ext uri="{FF2B5EF4-FFF2-40B4-BE49-F238E27FC236}">
                <a16:creationId xmlns:a16="http://schemas.microsoft.com/office/drawing/2014/main" id="{79500EE1-3A8F-EAE5-8C15-FA6DC693A75A}"/>
              </a:ext>
            </a:extLst>
          </p:cNvPr>
          <p:cNvCxnSpPr>
            <a:cxnSpLocks/>
          </p:cNvCxnSpPr>
          <p:nvPr/>
        </p:nvCxnSpPr>
        <p:spPr>
          <a:xfrm>
            <a:off x="2058656" y="2874398"/>
            <a:ext cx="690886" cy="0"/>
          </a:xfrm>
          <a:prstGeom prst="straightConnector1">
            <a:avLst/>
          </a:prstGeom>
          <a:ln w="28575">
            <a:prstDash val="sysDash"/>
            <a:tailEnd type="triangle"/>
          </a:ln>
        </p:spPr>
        <p:style>
          <a:lnRef idx="1">
            <a:schemeClr val="accent1"/>
          </a:lnRef>
          <a:fillRef idx="0">
            <a:schemeClr val="accent1"/>
          </a:fillRef>
          <a:effectRef idx="0">
            <a:schemeClr val="accent1"/>
          </a:effectRef>
          <a:fontRef idx="minor">
            <a:schemeClr val="tx1"/>
          </a:fontRef>
        </p:style>
      </p:cxnSp>
      <p:sp>
        <p:nvSpPr>
          <p:cNvPr id="6" name="箭头: 右 5">
            <a:extLst>
              <a:ext uri="{FF2B5EF4-FFF2-40B4-BE49-F238E27FC236}">
                <a16:creationId xmlns:a16="http://schemas.microsoft.com/office/drawing/2014/main" id="{07E09513-F1D6-72DF-18D4-989C8415E781}"/>
              </a:ext>
            </a:extLst>
          </p:cNvPr>
          <p:cNvSpPr/>
          <p:nvPr/>
        </p:nvSpPr>
        <p:spPr>
          <a:xfrm>
            <a:off x="7767905" y="1711214"/>
            <a:ext cx="476250" cy="349894"/>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箭头连接符 28">
            <a:extLst>
              <a:ext uri="{FF2B5EF4-FFF2-40B4-BE49-F238E27FC236}">
                <a16:creationId xmlns:a16="http://schemas.microsoft.com/office/drawing/2014/main" id="{6B57363B-6A4D-BDCB-2C82-BFCE24BE1C51}"/>
              </a:ext>
            </a:extLst>
          </p:cNvPr>
          <p:cNvCxnSpPr>
            <a:cxnSpLocks/>
          </p:cNvCxnSpPr>
          <p:nvPr/>
        </p:nvCxnSpPr>
        <p:spPr>
          <a:xfrm>
            <a:off x="2058656" y="4036448"/>
            <a:ext cx="690886" cy="0"/>
          </a:xfrm>
          <a:prstGeom prst="straightConnector1">
            <a:avLst/>
          </a:prstGeom>
          <a:ln w="285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a:extLst>
              <a:ext uri="{FF2B5EF4-FFF2-40B4-BE49-F238E27FC236}">
                <a16:creationId xmlns:a16="http://schemas.microsoft.com/office/drawing/2014/main" id="{17CC9F17-8808-6B8D-DD49-F8D2A726E17A}"/>
              </a:ext>
            </a:extLst>
          </p:cNvPr>
          <p:cNvCxnSpPr>
            <a:cxnSpLocks/>
          </p:cNvCxnSpPr>
          <p:nvPr/>
        </p:nvCxnSpPr>
        <p:spPr>
          <a:xfrm>
            <a:off x="7647355" y="4033373"/>
            <a:ext cx="690886" cy="0"/>
          </a:xfrm>
          <a:prstGeom prst="straightConnector1">
            <a:avLst/>
          </a:prstGeom>
          <a:ln w="28575">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a:extLst>
              <a:ext uri="{FF2B5EF4-FFF2-40B4-BE49-F238E27FC236}">
                <a16:creationId xmlns:a16="http://schemas.microsoft.com/office/drawing/2014/main" id="{8CA2474A-30BF-4DA4-9E79-D00F6D3A4B53}"/>
              </a:ext>
            </a:extLst>
          </p:cNvPr>
          <p:cNvCxnSpPr>
            <a:cxnSpLocks/>
          </p:cNvCxnSpPr>
          <p:nvPr/>
        </p:nvCxnSpPr>
        <p:spPr>
          <a:xfrm>
            <a:off x="7633880" y="5379443"/>
            <a:ext cx="690886" cy="0"/>
          </a:xfrm>
          <a:prstGeom prst="straightConnector1">
            <a:avLst/>
          </a:prstGeom>
          <a:ln w="28575">
            <a:prstDash val="sysDash"/>
            <a:tailEnd type="triangle"/>
          </a:ln>
        </p:spPr>
        <p:style>
          <a:lnRef idx="1">
            <a:schemeClr val="accent1"/>
          </a:lnRef>
          <a:fillRef idx="0">
            <a:schemeClr val="accent1"/>
          </a:fillRef>
          <a:effectRef idx="0">
            <a:schemeClr val="accent1"/>
          </a:effectRef>
          <a:fontRef idx="minor">
            <a:schemeClr val="tx1"/>
          </a:fontRef>
        </p:style>
      </p:cxnSp>
      <p:sp>
        <p:nvSpPr>
          <p:cNvPr id="5" name="椭圆 4">
            <a:extLst>
              <a:ext uri="{FF2B5EF4-FFF2-40B4-BE49-F238E27FC236}">
                <a16:creationId xmlns:a16="http://schemas.microsoft.com/office/drawing/2014/main" id="{CCC6D3E5-992E-E800-4AA7-709511FE1057}"/>
              </a:ext>
            </a:extLst>
          </p:cNvPr>
          <p:cNvSpPr/>
          <p:nvPr/>
        </p:nvSpPr>
        <p:spPr>
          <a:xfrm>
            <a:off x="5285826" y="2449079"/>
            <a:ext cx="2221200" cy="792000"/>
          </a:xfrm>
          <a:prstGeom prst="ellipse">
            <a:avLst/>
          </a:prstGeom>
          <a:noFill/>
          <a:ln>
            <a:solidFill>
              <a:schemeClr val="accent1">
                <a:lumMod val="90000"/>
                <a:lumOff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C59DC977-EA0B-1EBC-165A-B1B667052335}"/>
              </a:ext>
            </a:extLst>
          </p:cNvPr>
          <p:cNvSpPr txBox="1"/>
          <p:nvPr/>
        </p:nvSpPr>
        <p:spPr>
          <a:xfrm>
            <a:off x="5293621" y="2702656"/>
            <a:ext cx="2114550" cy="276999"/>
          </a:xfrm>
          <a:prstGeom prst="rect">
            <a:avLst/>
          </a:prstGeom>
          <a:noFill/>
        </p:spPr>
        <p:txBody>
          <a:bodyPr wrap="square" rtlCol="0">
            <a:spAutoFit/>
          </a:bodyPr>
          <a:lstStyle/>
          <a:p>
            <a:pPr algn="ctr"/>
            <a:r>
              <a:rPr lang="en-US" altLang="zh-CN" sz="1200" b="1">
                <a:solidFill>
                  <a:srgbClr val="C00000"/>
                </a:solidFill>
              </a:rPr>
              <a:t>4-P21_dataset_list</a:t>
            </a:r>
            <a:endParaRPr lang="zh-CN" altLang="en-US" sz="1200" b="1">
              <a:solidFill>
                <a:srgbClr val="C00000"/>
              </a:solidFill>
            </a:endParaRPr>
          </a:p>
        </p:txBody>
      </p:sp>
      <p:cxnSp>
        <p:nvCxnSpPr>
          <p:cNvPr id="23" name="直接箭头连接符 22">
            <a:extLst>
              <a:ext uri="{FF2B5EF4-FFF2-40B4-BE49-F238E27FC236}">
                <a16:creationId xmlns:a16="http://schemas.microsoft.com/office/drawing/2014/main" id="{E2068C3F-A013-1BD0-ED7D-155EAE928403}"/>
              </a:ext>
            </a:extLst>
          </p:cNvPr>
          <p:cNvCxnSpPr>
            <a:cxnSpLocks/>
          </p:cNvCxnSpPr>
          <p:nvPr/>
        </p:nvCxnSpPr>
        <p:spPr>
          <a:xfrm>
            <a:off x="2058656" y="5378726"/>
            <a:ext cx="690886" cy="0"/>
          </a:xfrm>
          <a:prstGeom prst="straightConnector1">
            <a:avLst/>
          </a:prstGeom>
          <a:ln w="28575">
            <a:prstDash val="sysDash"/>
            <a:tailEnd type="triangle"/>
          </a:ln>
        </p:spPr>
        <p:style>
          <a:lnRef idx="1">
            <a:schemeClr val="accent1"/>
          </a:lnRef>
          <a:fillRef idx="0">
            <a:schemeClr val="accent1"/>
          </a:fillRef>
          <a:effectRef idx="0">
            <a:schemeClr val="accent1"/>
          </a:effectRef>
          <a:fontRef idx="minor">
            <a:schemeClr val="tx1"/>
          </a:fontRef>
        </p:style>
      </p:cxnSp>
      <p:sp>
        <p:nvSpPr>
          <p:cNvPr id="26" name="日期占位符 25">
            <a:extLst>
              <a:ext uri="{FF2B5EF4-FFF2-40B4-BE49-F238E27FC236}">
                <a16:creationId xmlns:a16="http://schemas.microsoft.com/office/drawing/2014/main" id="{AC61936F-E4A6-276D-B618-27C3756E05EE}"/>
              </a:ext>
            </a:extLst>
          </p:cNvPr>
          <p:cNvSpPr>
            <a:spLocks noGrp="1"/>
          </p:cNvSpPr>
          <p:nvPr>
            <p:ph type="dt" sz="half" idx="11"/>
          </p:nvPr>
        </p:nvSpPr>
        <p:spPr/>
        <p:txBody>
          <a:bodyPr/>
          <a:lstStyle/>
          <a:p>
            <a:r>
              <a:rPr lang="en-US" altLang="zh-CN" noProof="0"/>
              <a:t>28 . Mar . 2025</a:t>
            </a:r>
            <a:endParaRPr lang="en-US" noProof="0" dirty="0"/>
          </a:p>
        </p:txBody>
      </p:sp>
      <p:sp>
        <p:nvSpPr>
          <p:cNvPr id="30" name="灯片编号占位符 29">
            <a:extLst>
              <a:ext uri="{FF2B5EF4-FFF2-40B4-BE49-F238E27FC236}">
                <a16:creationId xmlns:a16="http://schemas.microsoft.com/office/drawing/2014/main" id="{B9D3E042-80A7-12D5-98BA-1675A0787332}"/>
              </a:ext>
            </a:extLst>
          </p:cNvPr>
          <p:cNvSpPr>
            <a:spLocks noGrp="1"/>
          </p:cNvSpPr>
          <p:nvPr>
            <p:ph type="sldNum" sz="quarter" idx="12"/>
          </p:nvPr>
        </p:nvSpPr>
        <p:spPr/>
        <p:txBody>
          <a:bodyPr/>
          <a:lstStyle/>
          <a:p>
            <a:fld id="{6B54B0F7-55DD-40D6-B7F4-70B586885C0B}" type="slidenum">
              <a:rPr lang="en-US" smtClean="0"/>
              <a:pPr/>
              <a:t>25</a:t>
            </a:fld>
            <a:r>
              <a:rPr lang="en-US"/>
              <a:t>/37</a:t>
            </a:r>
            <a:endParaRPr lang="en-US" noProof="0" dirty="0"/>
          </a:p>
        </p:txBody>
      </p:sp>
    </p:spTree>
    <p:custDataLst>
      <p:tags r:id="rId1"/>
    </p:custDataLst>
    <p:extLst>
      <p:ext uri="{BB962C8B-B14F-4D97-AF65-F5344CB8AC3E}">
        <p14:creationId xmlns:p14="http://schemas.microsoft.com/office/powerpoint/2010/main" val="1191020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fr-FR" altLang="zh-CN" sz="4000" b="1">
                <a:latin typeface="微软雅黑" panose="020B0503020204020204" pitchFamily="34" charset="-122"/>
                <a:ea typeface="微软雅黑" panose="020B0503020204020204" pitchFamily="34" charset="-122"/>
              </a:rPr>
              <a:t>Package</a:t>
            </a:r>
            <a:endParaRPr lang="en-US" altLang="zh-CN" sz="320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2A43402A-4091-DBE0-BF01-404AA54E1DD5}"/>
              </a:ext>
            </a:extLst>
          </p:cNvPr>
          <p:cNvSpPr txBox="1"/>
          <p:nvPr/>
        </p:nvSpPr>
        <p:spPr>
          <a:xfrm>
            <a:off x="271653" y="829890"/>
            <a:ext cx="6967728" cy="461665"/>
          </a:xfrm>
          <a:prstGeom prst="rect">
            <a:avLst/>
          </a:prstGeom>
          <a:noFill/>
        </p:spPr>
        <p:txBody>
          <a:bodyPr wrap="square" rtlCol="0">
            <a:spAutoFit/>
          </a:bodyPr>
          <a:lstStyle/>
          <a:p>
            <a:r>
              <a:rPr lang="en-US" altLang="zh-CN" sz="2400" b="1">
                <a:latin typeface="微软雅黑" panose="020B0503020204020204" pitchFamily="34" charset="-122"/>
                <a:ea typeface="微软雅黑" panose="020B0503020204020204" pitchFamily="34" charset="-122"/>
              </a:rPr>
              <a:t>Functions details</a:t>
            </a:r>
            <a:endParaRPr lang="zh-CN" altLang="en-US" sz="2400" b="1">
              <a:latin typeface="微软雅黑" panose="020B0503020204020204" pitchFamily="34" charset="-122"/>
              <a:ea typeface="微软雅黑" panose="020B0503020204020204" pitchFamily="34" charset="-122"/>
            </a:endParaRPr>
          </a:p>
        </p:txBody>
      </p:sp>
      <p:graphicFrame>
        <p:nvGraphicFramePr>
          <p:cNvPr id="4" name="表格 3">
            <a:extLst>
              <a:ext uri="{FF2B5EF4-FFF2-40B4-BE49-F238E27FC236}">
                <a16:creationId xmlns:a16="http://schemas.microsoft.com/office/drawing/2014/main" id="{228C5499-E791-BBD2-1DAD-03F049017485}"/>
              </a:ext>
            </a:extLst>
          </p:cNvPr>
          <p:cNvGraphicFramePr>
            <a:graphicFrameLocks noGrp="1"/>
          </p:cNvGraphicFramePr>
          <p:nvPr>
            <p:extLst>
              <p:ext uri="{D42A27DB-BD31-4B8C-83A1-F6EECF244321}">
                <p14:modId xmlns:p14="http://schemas.microsoft.com/office/powerpoint/2010/main" val="425808143"/>
              </p:ext>
            </p:extLst>
          </p:nvPr>
        </p:nvGraphicFramePr>
        <p:xfrm>
          <a:off x="1259776" y="1425694"/>
          <a:ext cx="9672447" cy="4820920"/>
        </p:xfrm>
        <a:graphic>
          <a:graphicData uri="http://schemas.openxmlformats.org/drawingml/2006/table">
            <a:tbl>
              <a:tblPr firstRow="1" bandRow="1">
                <a:tableStyleId>{2D5ABB26-0587-4C30-8999-92F81FD0307C}</a:tableStyleId>
              </a:tblPr>
              <a:tblGrid>
                <a:gridCol w="2871597">
                  <a:extLst>
                    <a:ext uri="{9D8B030D-6E8A-4147-A177-3AD203B41FA5}">
                      <a16:colId xmlns:a16="http://schemas.microsoft.com/office/drawing/2014/main" val="2108589591"/>
                    </a:ext>
                  </a:extLst>
                </a:gridCol>
                <a:gridCol w="6800850">
                  <a:extLst>
                    <a:ext uri="{9D8B030D-6E8A-4147-A177-3AD203B41FA5}">
                      <a16:colId xmlns:a16="http://schemas.microsoft.com/office/drawing/2014/main" val="3085105650"/>
                    </a:ext>
                  </a:extLst>
                </a:gridCol>
              </a:tblGrid>
              <a:tr h="370840">
                <a:tc>
                  <a:txBody>
                    <a:bodyPr/>
                    <a:lstStyle/>
                    <a:p>
                      <a:r>
                        <a:rPr lang="en-US" altLang="zh-CN" sz="1400" b="0" i="0" kern="1200">
                          <a:solidFill>
                            <a:schemeClr val="tx1"/>
                          </a:solidFill>
                          <a:effectLst/>
                          <a:latin typeface="+mn-lt"/>
                          <a:ea typeface="+mj-ea"/>
                          <a:cs typeface="+mn-cs"/>
                        </a:rPr>
                        <a:t>Functions</a:t>
                      </a:r>
                      <a:endParaRPr lang="zh-CN" altLang="en-US"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sz="1400" b="0" i="0" kern="1200">
                          <a:solidFill>
                            <a:schemeClr val="tx1"/>
                          </a:solidFill>
                          <a:effectLst/>
                          <a:latin typeface="+mn-lt"/>
                          <a:ea typeface="+mj-ea"/>
                          <a:cs typeface="+mn-cs"/>
                        </a:rPr>
                        <a:t>Describe</a:t>
                      </a:r>
                      <a:endParaRPr lang="zh-CN" altLang="en-US"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87009604"/>
                  </a:ext>
                </a:extLst>
              </a:tr>
              <a:tr h="370840">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en-US" altLang="zh-CN" sz="1400" b="1" i="0" kern="1200">
                          <a:solidFill>
                            <a:srgbClr val="C00000"/>
                          </a:solidFill>
                          <a:effectLst/>
                          <a:latin typeface="+mn-lt"/>
                          <a:ea typeface="+mj-ea"/>
                          <a:cs typeface="+mn-cs"/>
                        </a:rPr>
                        <a:t>Read sources files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zh-CN" altLang="en-US"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50310975"/>
                  </a:ext>
                </a:extLst>
              </a:tr>
              <a:tr h="370840">
                <a:tc>
                  <a:txBody>
                    <a:bodyPr/>
                    <a:lstStyle/>
                    <a:p>
                      <a:pPr marL="285750" marR="0" lvl="0" indent="-285750" algn="l" defTabSz="914354" rtl="0" eaLnBrk="1" fontAlgn="auto" latinLnBrk="0" hangingPunct="1">
                        <a:lnSpc>
                          <a:spcPct val="100000"/>
                        </a:lnSpc>
                        <a:spcBef>
                          <a:spcPts val="0"/>
                        </a:spcBef>
                        <a:spcAft>
                          <a:spcPts val="0"/>
                        </a:spcAft>
                        <a:buClrTx/>
                        <a:buSzTx/>
                        <a:buFont typeface="Wingdings" panose="05000000000000000000" pitchFamily="2" charset="2"/>
                        <a:buChar char="p"/>
                        <a:tabLst/>
                        <a:defRPr/>
                      </a:pPr>
                      <a:r>
                        <a:rPr lang="en-US" altLang="zh-CN" sz="1400" b="0" i="0" kern="1200" dirty="0">
                          <a:solidFill>
                            <a:schemeClr val="tx1"/>
                          </a:solidFill>
                          <a:effectLst/>
                          <a:latin typeface="+mn-lt"/>
                          <a:ea typeface="+mj-ea"/>
                          <a:cs typeface="+mn-cs"/>
                        </a:rPr>
                        <a:t>read_p21_report</a:t>
                      </a:r>
                      <a:endParaRPr lang="zh-CN" altLang="en-US" sz="1400" b="0" i="0" kern="1200" dirty="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en-US" altLang="zh-CN" sz="1400" b="0" i="0" kern="1200">
                          <a:solidFill>
                            <a:schemeClr val="tx1"/>
                          </a:solidFill>
                          <a:effectLst/>
                          <a:latin typeface="+mn-lt"/>
                          <a:ea typeface="+mj-ea"/>
                          <a:cs typeface="+mn-cs"/>
                        </a:rPr>
                        <a:t>Read Pinnacle 21 Validator Report Excel File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69389429"/>
                  </a:ext>
                </a:extLst>
              </a:tr>
              <a:tr h="370840">
                <a:tc>
                  <a:txBody>
                    <a:bodyPr/>
                    <a:lstStyle/>
                    <a:p>
                      <a:pPr marL="285750" marR="0" lvl="0" indent="-285750" algn="l" defTabSz="914354" rtl="0" eaLnBrk="1" fontAlgn="auto" latinLnBrk="0" hangingPunct="1">
                        <a:lnSpc>
                          <a:spcPct val="100000"/>
                        </a:lnSpc>
                        <a:spcBef>
                          <a:spcPts val="0"/>
                        </a:spcBef>
                        <a:spcAft>
                          <a:spcPts val="0"/>
                        </a:spcAft>
                        <a:buClrTx/>
                        <a:buSzTx/>
                        <a:buFont typeface="Wingdings" panose="05000000000000000000" pitchFamily="2" charset="2"/>
                        <a:buChar char="p"/>
                        <a:tabLst/>
                        <a:defRPr/>
                      </a:pPr>
                      <a:r>
                        <a:rPr lang="en-US" altLang="zh-CN" sz="1400" b="0" i="0" kern="1200" dirty="0" err="1">
                          <a:solidFill>
                            <a:schemeClr val="tx1"/>
                          </a:solidFill>
                          <a:effectLst/>
                          <a:latin typeface="+mn-lt"/>
                          <a:ea typeface="+mj-ea"/>
                          <a:cs typeface="+mn-cs"/>
                        </a:rPr>
                        <a:t>read_xpt_files</a:t>
                      </a:r>
                      <a:endParaRPr lang="en-US" altLang="zh-CN" sz="1400" b="0" i="0" kern="1200" dirty="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sz="1400" b="0" i="0" kern="1200">
                          <a:solidFill>
                            <a:schemeClr val="tx1"/>
                          </a:solidFill>
                          <a:effectLst/>
                          <a:latin typeface="+mn-lt"/>
                          <a:ea typeface="+mj-ea"/>
                          <a:cs typeface="+mn-cs"/>
                        </a:rPr>
                        <a:t>Read XPT files from a specified directory</a:t>
                      </a:r>
                      <a:endParaRPr lang="zh-CN" altLang="en-US"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24212432"/>
                  </a:ext>
                </a:extLst>
              </a:tr>
              <a:tr h="370840">
                <a:tc>
                  <a:txBody>
                    <a:bodyPr/>
                    <a:lstStyle/>
                    <a:p>
                      <a:pPr marL="285750" marR="0" lvl="0" indent="-285750" algn="l" defTabSz="914354" rtl="0" eaLnBrk="1" fontAlgn="auto" latinLnBrk="0" hangingPunct="1">
                        <a:lnSpc>
                          <a:spcPct val="100000"/>
                        </a:lnSpc>
                        <a:spcBef>
                          <a:spcPts val="0"/>
                        </a:spcBef>
                        <a:spcAft>
                          <a:spcPts val="0"/>
                        </a:spcAft>
                        <a:buClrTx/>
                        <a:buSzTx/>
                        <a:buFont typeface="Wingdings" panose="05000000000000000000" pitchFamily="2" charset="2"/>
                        <a:buChar char="p"/>
                        <a:tabLst/>
                        <a:defRPr/>
                      </a:pPr>
                      <a:r>
                        <a:rPr lang="en-US" altLang="zh-CN" sz="1400" b="0" i="0" kern="1200" dirty="0">
                          <a:solidFill>
                            <a:schemeClr val="tx1"/>
                          </a:solidFill>
                          <a:effectLst/>
                          <a:latin typeface="+mn-lt"/>
                          <a:ea typeface="+mj-ea"/>
                          <a:cs typeface="+mn-cs"/>
                        </a:rPr>
                        <a:t>read_p21_rule_action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sz="1400" b="0" i="0" kern="1200">
                          <a:solidFill>
                            <a:schemeClr val="tx1"/>
                          </a:solidFill>
                          <a:effectLst/>
                          <a:latin typeface="+mn-lt"/>
                          <a:ea typeface="+mj-ea"/>
                          <a:cs typeface="+mn-cs"/>
                        </a:rPr>
                        <a:t>Read Pinnacle 21 Validation Rules Action Plan Excel File</a:t>
                      </a:r>
                      <a:endParaRPr lang="zh-CN" altLang="en-US"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22553887"/>
                  </a:ext>
                </a:extLst>
              </a:tr>
              <a:tr h="370840">
                <a:tc>
                  <a:txBody>
                    <a:bodyPr/>
                    <a:lstStyle/>
                    <a:p>
                      <a:pPr marL="285750" marR="0" lvl="0" indent="-285750" algn="l" defTabSz="914354" rtl="0" eaLnBrk="1" fontAlgn="auto" latinLnBrk="0" hangingPunct="1">
                        <a:lnSpc>
                          <a:spcPct val="100000"/>
                        </a:lnSpc>
                        <a:spcBef>
                          <a:spcPts val="0"/>
                        </a:spcBef>
                        <a:spcAft>
                          <a:spcPts val="0"/>
                        </a:spcAft>
                        <a:buClrTx/>
                        <a:buSzTx/>
                        <a:buFont typeface="Wingdings" panose="05000000000000000000" pitchFamily="2" charset="2"/>
                        <a:buChar char="p"/>
                        <a:tabLst/>
                        <a:defRPr/>
                      </a:pPr>
                      <a:r>
                        <a:rPr lang="en-US" altLang="zh-CN" sz="1400" b="0" i="0" kern="1200" dirty="0">
                          <a:solidFill>
                            <a:schemeClr val="tx1"/>
                          </a:solidFill>
                          <a:effectLst/>
                          <a:latin typeface="+mn-lt"/>
                          <a:ea typeface="+mj-ea"/>
                          <a:cs typeface="+mn-cs"/>
                        </a:rPr>
                        <a:t>read_p21_rule_decision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lang="en-US" altLang="zh-CN" sz="1400" b="0" i="0" kern="1200">
                          <a:solidFill>
                            <a:schemeClr val="tx1"/>
                          </a:solidFill>
                          <a:effectLst/>
                          <a:latin typeface="+mn-lt"/>
                          <a:ea typeface="+mn-ea"/>
                          <a:cs typeface="+mn-cs"/>
                        </a:rPr>
                        <a:t>Read Pinnacle 21 Validation Rules Decision Excel File</a:t>
                      </a:r>
                      <a:endParaRPr lang="zh-CN" altLang="en-US" sz="1400" b="0" i="0" kern="1200">
                        <a:solidFill>
                          <a:schemeClr val="tx1"/>
                        </a:solidFill>
                        <a:effectLst/>
                        <a:latin typeface="+mn-lt"/>
                        <a:ea typeface="+mn-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82008938"/>
                  </a:ext>
                </a:extLst>
              </a:tr>
              <a:tr h="370840">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lang="en-US" altLang="zh-CN"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zh-CN" altLang="en-US"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09645435"/>
                  </a:ext>
                </a:extLst>
              </a:tr>
              <a:tr h="370840">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en-US" altLang="zh-CN" sz="1400" b="1" i="0" kern="1200">
                          <a:solidFill>
                            <a:srgbClr val="C00000"/>
                          </a:solidFill>
                          <a:effectLst/>
                          <a:latin typeface="+mn-lt"/>
                          <a:ea typeface="+mj-ea"/>
                          <a:cs typeface="+mn-cs"/>
                        </a:rPr>
                        <a:t>Integrate and Process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zh-CN" altLang="en-US"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80028318"/>
                  </a:ext>
                </a:extLst>
              </a:tr>
              <a:tr h="370840">
                <a:tc>
                  <a:txBody>
                    <a:bodyPr/>
                    <a:lstStyle/>
                    <a:p>
                      <a:pPr marL="285750" marR="0" lvl="0" indent="-285750" algn="l" defTabSz="914354" rtl="0" eaLnBrk="1" fontAlgn="auto" latinLnBrk="0" hangingPunct="1">
                        <a:lnSpc>
                          <a:spcPct val="100000"/>
                        </a:lnSpc>
                        <a:spcBef>
                          <a:spcPts val="0"/>
                        </a:spcBef>
                        <a:spcAft>
                          <a:spcPts val="0"/>
                        </a:spcAft>
                        <a:buClrTx/>
                        <a:buSzTx/>
                        <a:buFont typeface="Wingdings" panose="05000000000000000000" pitchFamily="2" charset="2"/>
                        <a:buChar char="p"/>
                        <a:tabLst/>
                        <a:defRPr/>
                      </a:pPr>
                      <a:r>
                        <a:rPr lang="en-US" altLang="zh-CN" sz="1400" b="0" i="0" kern="1200">
                          <a:solidFill>
                            <a:schemeClr val="tx1"/>
                          </a:solidFill>
                          <a:effectLst/>
                          <a:latin typeface="+mn-lt"/>
                          <a:ea typeface="+mj-ea"/>
                          <a:cs typeface="+mn-cs"/>
                        </a:rPr>
                        <a:t>p21_dataset_list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sz="1400" b="0" i="0" kern="1200">
                          <a:solidFill>
                            <a:schemeClr val="tx1"/>
                          </a:solidFill>
                          <a:effectLst/>
                          <a:latin typeface="+mn-lt"/>
                          <a:ea typeface="+mj-ea"/>
                          <a:cs typeface="+mn-cs"/>
                        </a:rPr>
                        <a:t>Integrate P21 report and XPT data</a:t>
                      </a:r>
                      <a:endParaRPr lang="zh-CN" altLang="en-US"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63884881"/>
                  </a:ext>
                </a:extLst>
              </a:tr>
              <a:tr h="370840">
                <a:tc>
                  <a:txBody>
                    <a:bodyPr/>
                    <a:lstStyle/>
                    <a:p>
                      <a:pPr marL="285750" marR="0" lvl="0" indent="-285750" algn="l" defTabSz="914354" rtl="0" eaLnBrk="1" fontAlgn="auto" latinLnBrk="0" hangingPunct="1">
                        <a:lnSpc>
                          <a:spcPct val="100000"/>
                        </a:lnSpc>
                        <a:spcBef>
                          <a:spcPts val="0"/>
                        </a:spcBef>
                        <a:spcAft>
                          <a:spcPts val="0"/>
                        </a:spcAft>
                        <a:buClrTx/>
                        <a:buSzTx/>
                        <a:buFont typeface="Wingdings" panose="05000000000000000000" pitchFamily="2" charset="2"/>
                        <a:buChar char="p"/>
                        <a:tabLst/>
                        <a:defRPr/>
                      </a:pPr>
                      <a:r>
                        <a:rPr lang="en-US" altLang="zh-CN" sz="1400" b="0" i="0" kern="1200">
                          <a:solidFill>
                            <a:schemeClr val="tx1"/>
                          </a:solidFill>
                          <a:effectLst/>
                          <a:latin typeface="+mn-lt"/>
                          <a:ea typeface="+mj-ea"/>
                          <a:cs typeface="+mn-cs"/>
                        </a:rPr>
                        <a:t>p21_summary_report</a:t>
                      </a:r>
                      <a:endParaRPr lang="zh-CN" altLang="en-US"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en-US" altLang="zh-CN" sz="1400" b="0" i="0" kern="1200">
                          <a:solidFill>
                            <a:schemeClr val="tx1"/>
                          </a:solidFill>
                          <a:effectLst/>
                          <a:latin typeface="+mn-lt"/>
                          <a:ea typeface="+mj-ea"/>
                          <a:cs typeface="+mn-cs"/>
                        </a:rPr>
                        <a:t>Summary report contains the explanation example and action plan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26597926"/>
                  </a:ext>
                </a:extLst>
              </a:tr>
              <a:tr h="370840">
                <a:tc>
                  <a:txBody>
                    <a:bodyPr/>
                    <a:lstStyle/>
                    <a:p>
                      <a:pPr marL="285750" marR="0" lvl="0" indent="-285750" algn="l" defTabSz="914354" rtl="0" eaLnBrk="1" fontAlgn="auto" latinLnBrk="0" hangingPunct="1">
                        <a:lnSpc>
                          <a:spcPct val="100000"/>
                        </a:lnSpc>
                        <a:spcBef>
                          <a:spcPts val="0"/>
                        </a:spcBef>
                        <a:spcAft>
                          <a:spcPts val="0"/>
                        </a:spcAft>
                        <a:buClrTx/>
                        <a:buSzTx/>
                        <a:buFont typeface="Wingdings" panose="05000000000000000000" pitchFamily="2" charset="2"/>
                        <a:buChar char="p"/>
                        <a:tabLst/>
                        <a:defRPr/>
                      </a:pPr>
                      <a:r>
                        <a:rPr lang="en-US" altLang="zh-CN" sz="1400" b="0" i="0" kern="1200">
                          <a:solidFill>
                            <a:schemeClr val="tx1"/>
                          </a:solidFill>
                          <a:effectLst/>
                          <a:latin typeface="+mn-lt"/>
                          <a:ea typeface="+mj-ea"/>
                          <a:cs typeface="+mn-cs"/>
                        </a:rPr>
                        <a:t>p21_dm_report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sz="1400" b="0" i="0" kern="1200">
                          <a:solidFill>
                            <a:schemeClr val="tx1"/>
                          </a:solidFill>
                          <a:effectLst/>
                          <a:latin typeface="+mn-lt"/>
                          <a:ea typeface="+mj-ea"/>
                          <a:cs typeface="+mn-cs"/>
                        </a:rPr>
                        <a:t>Data issues report for data management and track the data issues status</a:t>
                      </a:r>
                      <a:endParaRPr lang="zh-CN" altLang="en-US"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08185544"/>
                  </a:ext>
                </a:extLst>
              </a:tr>
              <a:tr h="370840">
                <a:tc>
                  <a:txBody>
                    <a:bodyPr/>
                    <a:lstStyle/>
                    <a:p>
                      <a:pPr marL="285750" marR="0" lvl="0" indent="-285750" algn="l" defTabSz="914354" rtl="0" eaLnBrk="1" fontAlgn="auto" latinLnBrk="0" hangingPunct="1">
                        <a:lnSpc>
                          <a:spcPct val="100000"/>
                        </a:lnSpc>
                        <a:spcBef>
                          <a:spcPts val="0"/>
                        </a:spcBef>
                        <a:spcAft>
                          <a:spcPts val="0"/>
                        </a:spcAft>
                        <a:buClrTx/>
                        <a:buSzTx/>
                        <a:buFont typeface="Wingdings" panose="05000000000000000000" pitchFamily="2" charset="2"/>
                        <a:buChar char="p"/>
                        <a:tabLst/>
                        <a:defRPr/>
                      </a:pPr>
                      <a:r>
                        <a:rPr lang="en-US" altLang="zh-CN" sz="1400" b="0" i="0" kern="1200">
                          <a:solidFill>
                            <a:schemeClr val="tx1"/>
                          </a:solidFill>
                          <a:effectLst/>
                          <a:latin typeface="+mn-lt"/>
                          <a:ea typeface="+mj-ea"/>
                          <a:cs typeface="+mn-cs"/>
                        </a:rPr>
                        <a:t>p21_link_data</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altLang="zh-CN" sz="1400" b="0" i="0" kern="1200">
                          <a:solidFill>
                            <a:schemeClr val="tx1"/>
                          </a:solidFill>
                          <a:effectLst/>
                          <a:latin typeface="+mn-lt"/>
                          <a:ea typeface="+mj-ea"/>
                          <a:cs typeface="+mn-cs"/>
                        </a:rPr>
                        <a:t>Link the P21 report and XPT data</a:t>
                      </a:r>
                      <a:endParaRPr lang="zh-CN" altLang="en-US" sz="1400" b="0" i="0" kern="1200">
                        <a:solidFill>
                          <a:schemeClr val="tx1"/>
                        </a:solidFill>
                        <a:effectLst/>
                        <a:latin typeface="+mn-lt"/>
                        <a:ea typeface="+mj-ea"/>
                        <a:cs typeface="+mn-cs"/>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44685412"/>
                  </a:ext>
                </a:extLst>
              </a:tr>
              <a:tr h="370840">
                <a:tc>
                  <a:txBody>
                    <a:bodyPr/>
                    <a:lstStyle/>
                    <a:p>
                      <a:pPr marL="285750" marR="0" lvl="0" indent="-285750" algn="l" defTabSz="914354" rtl="0" eaLnBrk="1" fontAlgn="auto" latinLnBrk="0" hangingPunct="1">
                        <a:lnSpc>
                          <a:spcPct val="100000"/>
                        </a:lnSpc>
                        <a:spcBef>
                          <a:spcPts val="0"/>
                        </a:spcBef>
                        <a:spcAft>
                          <a:spcPts val="0"/>
                        </a:spcAft>
                        <a:buClrTx/>
                        <a:buSzTx/>
                        <a:buFont typeface="Wingdings" panose="05000000000000000000" pitchFamily="2" charset="2"/>
                        <a:buChar char="p"/>
                        <a:tabLst/>
                        <a:defRPr/>
                      </a:pPr>
                      <a:r>
                        <a:rPr lang="en-US" altLang="zh-CN" sz="1400" b="0" i="0" kern="1200">
                          <a:solidFill>
                            <a:schemeClr val="tx1"/>
                          </a:solidFill>
                          <a:effectLst/>
                          <a:latin typeface="+mn-lt"/>
                          <a:ea typeface="+mj-ea"/>
                          <a:cs typeface="+mn-cs"/>
                        </a:rPr>
                        <a:t>ease_P21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en-US" altLang="zh-CN" sz="1400" b="0" i="0" kern="1200" dirty="0">
                          <a:solidFill>
                            <a:schemeClr val="tx1"/>
                          </a:solidFill>
                          <a:effectLst/>
                          <a:latin typeface="+mn-lt"/>
                          <a:ea typeface="+mj-ea"/>
                          <a:cs typeface="+mn-cs"/>
                        </a:rPr>
                        <a:t>Wrap functions and generate P21 DM and Summary Reports at once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05657536"/>
                  </a:ext>
                </a:extLst>
              </a:tr>
            </a:tbl>
          </a:graphicData>
        </a:graphic>
      </p:graphicFrame>
      <p:sp>
        <p:nvSpPr>
          <p:cNvPr id="5" name="日期占位符 4">
            <a:extLst>
              <a:ext uri="{FF2B5EF4-FFF2-40B4-BE49-F238E27FC236}">
                <a16:creationId xmlns:a16="http://schemas.microsoft.com/office/drawing/2014/main" id="{408F73A6-F6A0-50A4-29B5-70960E71DCB5}"/>
              </a:ext>
            </a:extLst>
          </p:cNvPr>
          <p:cNvSpPr>
            <a:spLocks noGrp="1"/>
          </p:cNvSpPr>
          <p:nvPr>
            <p:ph type="dt" sz="half" idx="11"/>
          </p:nvPr>
        </p:nvSpPr>
        <p:spPr>
          <a:xfrm>
            <a:off x="4724399" y="6335468"/>
            <a:ext cx="2743200" cy="366183"/>
          </a:xfrm>
        </p:spPr>
        <p:txBody>
          <a:bodyPr/>
          <a:lstStyle/>
          <a:p>
            <a:r>
              <a:rPr lang="en-US" altLang="zh-CN" noProof="0" dirty="0"/>
              <a:t>28 . Mar . 2025</a:t>
            </a:r>
            <a:endParaRPr lang="en-US" noProof="0" dirty="0"/>
          </a:p>
        </p:txBody>
      </p:sp>
      <p:sp>
        <p:nvSpPr>
          <p:cNvPr id="7" name="灯片编号占位符 6">
            <a:extLst>
              <a:ext uri="{FF2B5EF4-FFF2-40B4-BE49-F238E27FC236}">
                <a16:creationId xmlns:a16="http://schemas.microsoft.com/office/drawing/2014/main" id="{7227C0C8-9A43-916D-F447-A4368CC6DBB1}"/>
              </a:ext>
            </a:extLst>
          </p:cNvPr>
          <p:cNvSpPr>
            <a:spLocks noGrp="1"/>
          </p:cNvSpPr>
          <p:nvPr>
            <p:ph type="sldNum" sz="quarter" idx="12"/>
          </p:nvPr>
        </p:nvSpPr>
        <p:spPr/>
        <p:txBody>
          <a:bodyPr/>
          <a:lstStyle/>
          <a:p>
            <a:fld id="{6B54B0F7-55DD-40D6-B7F4-70B586885C0B}" type="slidenum">
              <a:rPr lang="en-US" smtClean="0"/>
              <a:pPr/>
              <a:t>26</a:t>
            </a:fld>
            <a:r>
              <a:rPr lang="en-US"/>
              <a:t>/37</a:t>
            </a:r>
            <a:endParaRPr lang="en-US" noProof="0" dirty="0"/>
          </a:p>
        </p:txBody>
      </p:sp>
    </p:spTree>
    <p:custDataLst>
      <p:tags r:id="rId1"/>
    </p:custDataLst>
    <p:extLst>
      <p:ext uri="{BB962C8B-B14F-4D97-AF65-F5344CB8AC3E}">
        <p14:creationId xmlns:p14="http://schemas.microsoft.com/office/powerpoint/2010/main" val="882684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fr-FR" altLang="zh-CN" sz="4000" b="1">
                <a:latin typeface="微软雅黑" panose="020B0503020204020204" pitchFamily="34" charset="-122"/>
                <a:ea typeface="微软雅黑" panose="020B0503020204020204" pitchFamily="34" charset="-122"/>
              </a:rPr>
              <a:t>Package</a:t>
            </a:r>
            <a:endParaRPr lang="en-US" altLang="zh-CN" sz="3200">
              <a:latin typeface="微软雅黑" panose="020B0503020204020204" pitchFamily="34" charset="-122"/>
              <a:ea typeface="微软雅黑" panose="020B0503020204020204" pitchFamily="34" charset="-122"/>
            </a:endParaRPr>
          </a:p>
        </p:txBody>
      </p:sp>
      <p:pic>
        <p:nvPicPr>
          <p:cNvPr id="1026" name="Picture 2" descr="图像">
            <a:extLst>
              <a:ext uri="{FF2B5EF4-FFF2-40B4-BE49-F238E27FC236}">
                <a16:creationId xmlns:a16="http://schemas.microsoft.com/office/drawing/2014/main" id="{8A4D00B3-1C83-C65A-838E-F3955D18CE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r="5201" b="615"/>
          <a:stretch/>
        </p:blipFill>
        <p:spPr bwMode="auto">
          <a:xfrm>
            <a:off x="2081455" y="1296883"/>
            <a:ext cx="8023628" cy="4726800"/>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76D2FB12-450F-6005-84D6-62B178D2F86D}"/>
              </a:ext>
            </a:extLst>
          </p:cNvPr>
          <p:cNvSpPr txBox="1"/>
          <p:nvPr/>
        </p:nvSpPr>
        <p:spPr>
          <a:xfrm>
            <a:off x="271653" y="829890"/>
            <a:ext cx="6967728" cy="461665"/>
          </a:xfrm>
          <a:prstGeom prst="rect">
            <a:avLst/>
          </a:prstGeom>
          <a:noFill/>
        </p:spPr>
        <p:txBody>
          <a:bodyPr wrap="square" rtlCol="0">
            <a:spAutoFit/>
          </a:bodyPr>
          <a:lstStyle/>
          <a:p>
            <a:r>
              <a:rPr lang="en-US" altLang="zh-CN" sz="2400" b="1">
                <a:latin typeface="微软雅黑" panose="020B0503020204020204" pitchFamily="34" charset="-122"/>
                <a:ea typeface="微软雅黑" panose="020B0503020204020204" pitchFamily="34" charset="-122"/>
              </a:rPr>
              <a:t>Call Functions</a:t>
            </a:r>
            <a:endParaRPr lang="zh-CN" altLang="en-US" sz="2400" b="1">
              <a:latin typeface="微软雅黑" panose="020B0503020204020204" pitchFamily="34" charset="-122"/>
              <a:ea typeface="微软雅黑" panose="020B0503020204020204" pitchFamily="34" charset="-122"/>
            </a:endParaRPr>
          </a:p>
        </p:txBody>
      </p:sp>
      <p:sp>
        <p:nvSpPr>
          <p:cNvPr id="3" name="TextBox 2">
            <a:extLst>
              <a:ext uri="{FF2B5EF4-FFF2-40B4-BE49-F238E27FC236}">
                <a16:creationId xmlns:a16="http://schemas.microsoft.com/office/drawing/2014/main" id="{E040DA1B-6252-1FB3-AEC7-1D07631BA7A5}"/>
              </a:ext>
            </a:extLst>
          </p:cNvPr>
          <p:cNvSpPr txBox="1"/>
          <p:nvPr/>
        </p:nvSpPr>
        <p:spPr>
          <a:xfrm>
            <a:off x="1765725" y="6177604"/>
            <a:ext cx="9348335"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ea typeface="Verdana"/>
              </a:rPr>
              <a:t>**data under ‘</a:t>
            </a:r>
            <a:r>
              <a:rPr lang="en-US" sz="1400" err="1">
                <a:ea typeface="Verdana"/>
              </a:rPr>
              <a:t>sdtm</a:t>
            </a:r>
            <a:r>
              <a:rPr lang="en-US" sz="1400">
                <a:ea typeface="Verdana"/>
              </a:rPr>
              <a:t>` folder from [SDTM Metadata Submission Guidelines v2.0] (</a:t>
            </a:r>
            <a:r>
              <a:rPr lang="en-US" sz="1400">
                <a:ea typeface="Verdana"/>
                <a:hlinkClick r:id="rId5"/>
              </a:rPr>
              <a:t>https://www.cdisc.org/standards/foundational/sdtm/sdtm-metadata-submission-guidelines-v2-0</a:t>
            </a:r>
            <a:r>
              <a:rPr lang="en-US" sz="1400">
                <a:ea typeface="+mn-lt"/>
                <a:cs typeface="+mn-lt"/>
              </a:rPr>
              <a:t>）</a:t>
            </a:r>
            <a:endParaRPr lang="en-US"/>
          </a:p>
        </p:txBody>
      </p:sp>
      <p:sp>
        <p:nvSpPr>
          <p:cNvPr id="7" name="灯片编号占位符 6">
            <a:extLst>
              <a:ext uri="{FF2B5EF4-FFF2-40B4-BE49-F238E27FC236}">
                <a16:creationId xmlns:a16="http://schemas.microsoft.com/office/drawing/2014/main" id="{43A2C810-061E-C567-11E2-334AB9671AAF}"/>
              </a:ext>
            </a:extLst>
          </p:cNvPr>
          <p:cNvSpPr>
            <a:spLocks noGrp="1"/>
          </p:cNvSpPr>
          <p:nvPr>
            <p:ph type="sldNum" sz="quarter" idx="12"/>
          </p:nvPr>
        </p:nvSpPr>
        <p:spPr/>
        <p:txBody>
          <a:bodyPr/>
          <a:lstStyle/>
          <a:p>
            <a:fld id="{6B54B0F7-55DD-40D6-B7F4-70B586885C0B}" type="slidenum">
              <a:rPr lang="en-US" smtClean="0"/>
              <a:pPr/>
              <a:t>27</a:t>
            </a:fld>
            <a:r>
              <a:rPr lang="en-US"/>
              <a:t>/37</a:t>
            </a:r>
            <a:endParaRPr lang="en-US" noProof="0" dirty="0"/>
          </a:p>
        </p:txBody>
      </p:sp>
    </p:spTree>
    <p:custDataLst>
      <p:tags r:id="rId1"/>
    </p:custDataLst>
    <p:extLst>
      <p:ext uri="{BB962C8B-B14F-4D97-AF65-F5344CB8AC3E}">
        <p14:creationId xmlns:p14="http://schemas.microsoft.com/office/powerpoint/2010/main" val="263037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altLang="zh-CN" sz="4000" b="1" i="1"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easeP21: </a:t>
            </a:r>
            <a:r>
              <a:rPr kumimoji="0" lang="fr-FR" altLang="zh-CN" sz="4000" b="1" i="0" u="none" strike="noStrike" kern="1200" cap="none" spc="0" normalizeH="0" baseline="0" noProof="0" dirty="0" err="1">
                <a:ln>
                  <a:noFill/>
                </a:ln>
                <a:solidFill>
                  <a:prstClr val="white"/>
                </a:solidFill>
                <a:effectLst/>
                <a:uLnTx/>
                <a:uFillTx/>
                <a:latin typeface="微软雅黑" panose="020B0503020204020204" pitchFamily="34" charset="-122"/>
                <a:ea typeface="微软雅黑" panose="020B0503020204020204" pitchFamily="34" charset="-122"/>
                <a:cs typeface="+mn-cs"/>
              </a:rPr>
              <a:t>Shiny</a:t>
            </a:r>
            <a:endParaRPr kumimoji="0" lang="en-US" altLang="zh-CN" sz="3200"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 name="日期占位符 2">
            <a:extLst>
              <a:ext uri="{FF2B5EF4-FFF2-40B4-BE49-F238E27FC236}">
                <a16:creationId xmlns:a16="http://schemas.microsoft.com/office/drawing/2014/main" id="{47DBDB3E-282F-8BC4-365E-D9197AD04A24}"/>
              </a:ext>
            </a:extLst>
          </p:cNvPr>
          <p:cNvSpPr>
            <a:spLocks noGrp="1"/>
          </p:cNvSpPr>
          <p:nvPr>
            <p:ph type="dt" sz="half" idx="11"/>
          </p:nvPr>
        </p:nvSpPr>
        <p:spPr>
          <a:xfrm>
            <a:off x="4724399" y="6430329"/>
            <a:ext cx="2743200" cy="366183"/>
          </a:xfrm>
        </p:spPr>
        <p:txBody>
          <a:bodyPr/>
          <a:lstStyle/>
          <a:p>
            <a:r>
              <a:rPr lang="en-US" altLang="zh-CN" noProof="0"/>
              <a:t>28 . Mar . 2025</a:t>
            </a:r>
            <a:endParaRPr lang="en-US" noProof="0" dirty="0"/>
          </a:p>
        </p:txBody>
      </p:sp>
      <p:pic>
        <p:nvPicPr>
          <p:cNvPr id="6" name="屏幕录制 5">
            <a:hlinkClick r:id="" action="ppaction://media"/>
            <a:extLst>
              <a:ext uri="{FF2B5EF4-FFF2-40B4-BE49-F238E27FC236}">
                <a16:creationId xmlns:a16="http://schemas.microsoft.com/office/drawing/2014/main" id="{9F41DC18-5964-1EBC-5E4F-0E52F4602229}"/>
              </a:ext>
            </a:extLst>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1000059" y="877466"/>
            <a:ext cx="10191879" cy="5365145"/>
          </a:xfrm>
          <a:prstGeom prst="rect">
            <a:avLst/>
          </a:prstGeom>
        </p:spPr>
      </p:pic>
      <p:sp>
        <p:nvSpPr>
          <p:cNvPr id="4" name="灯片编号占位符 3">
            <a:extLst>
              <a:ext uri="{FF2B5EF4-FFF2-40B4-BE49-F238E27FC236}">
                <a16:creationId xmlns:a16="http://schemas.microsoft.com/office/drawing/2014/main" id="{7ED9B71A-8CE9-B9FA-9FEC-D8477E0237DD}"/>
              </a:ext>
            </a:extLst>
          </p:cNvPr>
          <p:cNvSpPr>
            <a:spLocks noGrp="1"/>
          </p:cNvSpPr>
          <p:nvPr>
            <p:ph type="sldNum" sz="quarter" idx="12"/>
          </p:nvPr>
        </p:nvSpPr>
        <p:spPr/>
        <p:txBody>
          <a:bodyPr/>
          <a:lstStyle/>
          <a:p>
            <a:fld id="{6B54B0F7-55DD-40D6-B7F4-70B586885C0B}" type="slidenum">
              <a:rPr lang="en-US" smtClean="0"/>
              <a:pPr/>
              <a:t>28</a:t>
            </a:fld>
            <a:r>
              <a:rPr lang="en-US"/>
              <a:t>/37</a:t>
            </a:r>
            <a:endParaRPr lang="en-US" noProof="0" dirty="0"/>
          </a:p>
        </p:txBody>
      </p:sp>
    </p:spTree>
    <p:custDataLst>
      <p:tags r:id="rId1"/>
    </p:custDataLst>
    <p:extLst>
      <p:ext uri="{BB962C8B-B14F-4D97-AF65-F5344CB8AC3E}">
        <p14:creationId xmlns:p14="http://schemas.microsoft.com/office/powerpoint/2010/main" val="4213889648"/>
      </p:ext>
    </p:extLst>
  </p:cSld>
  <p:clrMapOvr>
    <a:masterClrMapping/>
  </p:clrMapOvr>
  <mc:AlternateContent xmlns:mc="http://schemas.openxmlformats.org/markup-compatibility/2006" xmlns:p14="http://schemas.microsoft.com/office/powerpoint/2010/main">
    <mc:Choice Requires="p14">
      <p:transition spd="med" p14:dur="700" advTm="17215">
        <p:fade/>
      </p:transition>
    </mc:Choice>
    <mc:Fallback xmlns="">
      <p:transition spd="med" advTm="1721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67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fr-FR" altLang="zh-CN" sz="4000" b="1">
                <a:latin typeface="微软雅黑" panose="020B0503020204020204" pitchFamily="34" charset="-122"/>
                <a:ea typeface="微软雅黑" panose="020B0503020204020204" pitchFamily="34" charset="-122"/>
              </a:rPr>
              <a:t>O</a:t>
            </a:r>
            <a:r>
              <a:rPr lang="en-US" altLang="zh-CN" sz="4000" b="1" err="1">
                <a:latin typeface="微软雅黑" panose="020B0503020204020204" pitchFamily="34" charset="-122"/>
                <a:ea typeface="微软雅黑" panose="020B0503020204020204" pitchFamily="34" charset="-122"/>
              </a:rPr>
              <a:t>utput</a:t>
            </a:r>
            <a:endParaRPr lang="en-US" altLang="zh-CN" sz="320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54DAAEF1-9AFF-C425-C422-42AD03FB1F3D}"/>
              </a:ext>
            </a:extLst>
          </p:cNvPr>
          <p:cNvSpPr txBox="1"/>
          <p:nvPr/>
        </p:nvSpPr>
        <p:spPr>
          <a:xfrm>
            <a:off x="566928" y="952797"/>
            <a:ext cx="6967728" cy="461665"/>
          </a:xfrm>
          <a:prstGeom prst="rect">
            <a:avLst/>
          </a:prstGeom>
          <a:noFill/>
        </p:spPr>
        <p:txBody>
          <a:bodyPr wrap="square" rtlCol="0">
            <a:spAutoFit/>
          </a:bodyPr>
          <a:lstStyle/>
          <a:p>
            <a:r>
              <a:rPr lang="en-US" altLang="zh-CN" sz="2400" b="1" dirty="0">
                <a:latin typeface="微软雅黑" panose="020B0503020204020204" pitchFamily="34" charset="-122"/>
                <a:ea typeface="微软雅黑" panose="020B0503020204020204" pitchFamily="34" charset="-122"/>
              </a:rPr>
              <a:t>Output — Summary Report</a:t>
            </a:r>
            <a:endParaRPr lang="zh-CN" altLang="en-US" sz="2400" b="1"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ED8968CB-3917-935E-717E-85E2A9E67EAC}"/>
              </a:ext>
            </a:extLst>
          </p:cNvPr>
          <p:cNvPicPr>
            <a:picLocks noChangeAspect="1"/>
          </p:cNvPicPr>
          <p:nvPr/>
        </p:nvPicPr>
        <p:blipFill>
          <a:blip r:embed="rId4"/>
          <a:stretch>
            <a:fillRect/>
          </a:stretch>
        </p:blipFill>
        <p:spPr>
          <a:xfrm>
            <a:off x="393407" y="1527060"/>
            <a:ext cx="11405186" cy="4451579"/>
          </a:xfrm>
          <a:prstGeom prst="rect">
            <a:avLst/>
          </a:prstGeom>
        </p:spPr>
      </p:pic>
      <p:sp>
        <p:nvSpPr>
          <p:cNvPr id="4" name="日期占位符 3">
            <a:extLst>
              <a:ext uri="{FF2B5EF4-FFF2-40B4-BE49-F238E27FC236}">
                <a16:creationId xmlns:a16="http://schemas.microsoft.com/office/drawing/2014/main" id="{B1E1E68F-68E7-6541-87F3-B385D2652478}"/>
              </a:ext>
            </a:extLst>
          </p:cNvPr>
          <p:cNvSpPr>
            <a:spLocks noGrp="1"/>
          </p:cNvSpPr>
          <p:nvPr>
            <p:ph type="dt" sz="half" idx="11"/>
          </p:nvPr>
        </p:nvSpPr>
        <p:spPr/>
        <p:txBody>
          <a:bodyPr/>
          <a:lstStyle/>
          <a:p>
            <a:r>
              <a:rPr lang="en-US" altLang="zh-CN" noProof="0"/>
              <a:t>28 . Mar . 2025</a:t>
            </a:r>
            <a:endParaRPr lang="en-US" noProof="0" dirty="0"/>
          </a:p>
        </p:txBody>
      </p:sp>
      <p:sp>
        <p:nvSpPr>
          <p:cNvPr id="7" name="灯片编号占位符 6">
            <a:extLst>
              <a:ext uri="{FF2B5EF4-FFF2-40B4-BE49-F238E27FC236}">
                <a16:creationId xmlns:a16="http://schemas.microsoft.com/office/drawing/2014/main" id="{C920FCCD-D37E-268E-935C-6B86A4B7B6EE}"/>
              </a:ext>
            </a:extLst>
          </p:cNvPr>
          <p:cNvSpPr>
            <a:spLocks noGrp="1"/>
          </p:cNvSpPr>
          <p:nvPr>
            <p:ph type="sldNum" sz="quarter" idx="12"/>
          </p:nvPr>
        </p:nvSpPr>
        <p:spPr/>
        <p:txBody>
          <a:bodyPr/>
          <a:lstStyle/>
          <a:p>
            <a:fld id="{6B54B0F7-55DD-40D6-B7F4-70B586885C0B}" type="slidenum">
              <a:rPr lang="en-US" smtClean="0"/>
              <a:pPr/>
              <a:t>29</a:t>
            </a:fld>
            <a:r>
              <a:rPr lang="en-US"/>
              <a:t>/37</a:t>
            </a:r>
            <a:endParaRPr lang="en-US" noProof="0" dirty="0"/>
          </a:p>
        </p:txBody>
      </p:sp>
    </p:spTree>
    <p:custDataLst>
      <p:tags r:id="rId1"/>
    </p:custDataLst>
    <p:extLst>
      <p:ext uri="{BB962C8B-B14F-4D97-AF65-F5344CB8AC3E}">
        <p14:creationId xmlns:p14="http://schemas.microsoft.com/office/powerpoint/2010/main" val="69351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4">
            <a:extLst>
              <a:ext uri="{FF2B5EF4-FFF2-40B4-BE49-F238E27FC236}">
                <a16:creationId xmlns:a16="http://schemas.microsoft.com/office/drawing/2014/main" id="{71F2E3CC-41D3-4016-8F2B-2A0F19F92F65}"/>
              </a:ext>
            </a:extLst>
          </p:cNvPr>
          <p:cNvSpPr>
            <a:spLocks noGrp="1"/>
          </p:cNvSpPr>
          <p:nvPr/>
        </p:nvSpPr>
        <p:spPr>
          <a:xfrm>
            <a:off x="1025789" y="1932435"/>
            <a:ext cx="517952" cy="563307"/>
          </a:xfrm>
          <a:prstGeom prst="rect">
            <a:avLst/>
          </a:prstGeom>
        </p:spPr>
        <p:txBody>
          <a:bodyPr vert="horz" lIns="0" tIns="0" rIns="0" bIns="0" rtlCol="0">
            <a:noAutofit/>
          </a:bodyPr>
          <a:lstStyle>
            <a:lvl1pPr marL="0" indent="0" algn="l" defTabSz="685800" rtl="0" eaLnBrk="1" latinLnBrk="0" hangingPunct="1">
              <a:lnSpc>
                <a:spcPct val="90000"/>
              </a:lnSpc>
              <a:spcBef>
                <a:spcPts val="600"/>
              </a:spcBef>
              <a:buFont typeface="Arial" panose="020B0604020202020204" pitchFamily="34" charset="0"/>
              <a:buNone/>
              <a:defRPr lang="en-US" sz="1600"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20000" indent="-226800" algn="l" defTabSz="685800" rtl="0" eaLnBrk="1" latinLnBrk="0" hangingPunct="1">
              <a:lnSpc>
                <a:spcPct val="90000"/>
              </a:lnSpc>
              <a:spcBef>
                <a:spcPts val="300"/>
              </a:spcBef>
              <a:buClr>
                <a:schemeClr val="accent2"/>
              </a:buClr>
              <a:buFontTx/>
              <a:buBlip>
                <a:blip r:embed="rId2"/>
              </a:buBlip>
              <a:defRPr lang="fr-FR" sz="700"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457200" indent="-226800" algn="l" defTabSz="685800" rtl="0" eaLnBrk="1" latinLnBrk="0" hangingPunct="1">
              <a:lnSpc>
                <a:spcPct val="90000"/>
              </a:lnSpc>
              <a:spcBef>
                <a:spcPts val="600"/>
              </a:spcBef>
              <a:buFontTx/>
              <a:buBlip>
                <a:blip r:embed="rId2"/>
              </a:buBlip>
              <a:defRPr sz="1700" b="0" i="0" kern="120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720000" indent="-226800" algn="l" defTabSz="685800" rtl="0" eaLnBrk="1" latinLnBrk="0" hangingPunct="1">
              <a:lnSpc>
                <a:spcPct val="90000"/>
              </a:lnSpc>
              <a:spcBef>
                <a:spcPts val="300"/>
              </a:spcBef>
              <a:buFontTx/>
              <a:buBlip>
                <a:blip r:embed="rId2"/>
              </a:buBlip>
              <a:defRPr lang="fr-FR" sz="700"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vl5pPr marL="0" indent="0" algn="l" defTabSz="685800" rtl="0" eaLnBrk="1" latinLnBrk="0" hangingPunct="1">
              <a:lnSpc>
                <a:spcPct val="125000"/>
              </a:lnSpc>
              <a:spcBef>
                <a:spcPts val="0"/>
              </a:spcBef>
              <a:buFont typeface="Arial" panose="020B0604020202020204" pitchFamily="34" charset="0"/>
              <a:buNone/>
              <a:defRPr sz="1000" b="1" i="0" kern="1200">
                <a:solidFill>
                  <a:schemeClr val="accent1"/>
                </a:solidFill>
                <a:latin typeface="+mj-lt"/>
                <a:ea typeface="Verdana" panose="020B0604030504040204" pitchFamily="34" charset="0"/>
                <a:cs typeface="Georgia" panose="02040502050405020303" pitchFamily="18"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800"/>
              </a:spcBef>
              <a:spcAft>
                <a:spcPts val="0"/>
              </a:spcAft>
              <a:buClrTx/>
              <a:buSzTx/>
              <a:buFont typeface="Arial" panose="020B0604020202020204" pitchFamily="34" charset="0"/>
              <a:buNone/>
              <a:tabLst/>
              <a:defRPr/>
            </a:pPr>
            <a:r>
              <a:rPr kumimoji="0" lang="fr-FR" sz="2133" b="0" i="0" u="none" strike="noStrike" kern="1200" cap="none" spc="0" normalizeH="0" baseline="0" noProof="0">
                <a:ln>
                  <a:noFill/>
                </a:ln>
                <a:solidFill>
                  <a:prstClr val="black"/>
                </a:solidFill>
                <a:effectLst/>
                <a:uLnTx/>
                <a:uFillTx/>
                <a:latin typeface="Verdana" panose="020B0604030504040204" pitchFamily="34" charset="0"/>
                <a:ea typeface="Verdana" panose="020B0604030504040204" pitchFamily="34" charset="0"/>
              </a:rPr>
              <a:t>01</a:t>
            </a:r>
          </a:p>
        </p:txBody>
      </p:sp>
      <p:sp>
        <p:nvSpPr>
          <p:cNvPr id="3" name="Text Placeholder 12">
            <a:extLst>
              <a:ext uri="{FF2B5EF4-FFF2-40B4-BE49-F238E27FC236}">
                <a16:creationId xmlns:a16="http://schemas.microsoft.com/office/drawing/2014/main" id="{2CD14321-D309-4D24-ABED-9ED41AA65019}"/>
              </a:ext>
            </a:extLst>
          </p:cNvPr>
          <p:cNvSpPr>
            <a:spLocks noGrp="1"/>
          </p:cNvSpPr>
          <p:nvPr/>
        </p:nvSpPr>
        <p:spPr>
          <a:xfrm>
            <a:off x="1025789" y="2725956"/>
            <a:ext cx="517952" cy="563307"/>
          </a:xfrm>
          <a:prstGeom prst="rect">
            <a:avLst/>
          </a:prstGeom>
        </p:spPr>
        <p:txBody>
          <a:bodyPr vert="horz" lIns="0" tIns="0" rIns="0" bIns="0" rtlCol="0">
            <a:noAutofit/>
          </a:bodyPr>
          <a:lstStyle>
            <a:lvl1pPr marL="0" indent="0" algn="l" defTabSz="685800" rtl="0" eaLnBrk="1" latinLnBrk="0" hangingPunct="1">
              <a:lnSpc>
                <a:spcPct val="90000"/>
              </a:lnSpc>
              <a:spcBef>
                <a:spcPts val="600"/>
              </a:spcBef>
              <a:buFont typeface="Arial" panose="020B0604020202020204" pitchFamily="34" charset="0"/>
              <a:buNone/>
              <a:defRPr lang="en-US" sz="1600"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20000" indent="-226800" algn="l" defTabSz="685800" rtl="0" eaLnBrk="1" latinLnBrk="0" hangingPunct="1">
              <a:lnSpc>
                <a:spcPct val="90000"/>
              </a:lnSpc>
              <a:spcBef>
                <a:spcPts val="300"/>
              </a:spcBef>
              <a:buClr>
                <a:schemeClr val="accent2"/>
              </a:buClr>
              <a:buFontTx/>
              <a:buBlip>
                <a:blip r:embed="rId2"/>
              </a:buBlip>
              <a:defRPr lang="fr-FR" sz="700"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457200" indent="-226800" algn="l" defTabSz="685800" rtl="0" eaLnBrk="1" latinLnBrk="0" hangingPunct="1">
              <a:lnSpc>
                <a:spcPct val="90000"/>
              </a:lnSpc>
              <a:spcBef>
                <a:spcPts val="600"/>
              </a:spcBef>
              <a:buFontTx/>
              <a:buBlip>
                <a:blip r:embed="rId2"/>
              </a:buBlip>
              <a:defRPr sz="1700" b="0" i="0" kern="120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720000" indent="-226800" algn="l" defTabSz="685800" rtl="0" eaLnBrk="1" latinLnBrk="0" hangingPunct="1">
              <a:lnSpc>
                <a:spcPct val="90000"/>
              </a:lnSpc>
              <a:spcBef>
                <a:spcPts val="300"/>
              </a:spcBef>
              <a:buFontTx/>
              <a:buBlip>
                <a:blip r:embed="rId2"/>
              </a:buBlip>
              <a:defRPr lang="fr-FR" sz="700"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vl5pPr marL="0" indent="0" algn="l" defTabSz="685800" rtl="0" eaLnBrk="1" latinLnBrk="0" hangingPunct="1">
              <a:lnSpc>
                <a:spcPct val="125000"/>
              </a:lnSpc>
              <a:spcBef>
                <a:spcPts val="0"/>
              </a:spcBef>
              <a:buFont typeface="Arial" panose="020B0604020202020204" pitchFamily="34" charset="0"/>
              <a:buNone/>
              <a:defRPr sz="1000" b="1" i="0" kern="1200">
                <a:solidFill>
                  <a:schemeClr val="accent1"/>
                </a:solidFill>
                <a:latin typeface="+mj-lt"/>
                <a:ea typeface="Verdana" panose="020B0604030504040204" pitchFamily="34" charset="0"/>
                <a:cs typeface="Georgia" panose="02040502050405020303" pitchFamily="18"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800"/>
              </a:spcBef>
              <a:spcAft>
                <a:spcPts val="0"/>
              </a:spcAft>
              <a:buClrTx/>
              <a:buSzTx/>
              <a:buFont typeface="Arial" panose="020B0604020202020204" pitchFamily="34" charset="0"/>
              <a:buNone/>
              <a:tabLst/>
              <a:defRPr/>
            </a:pPr>
            <a:r>
              <a:rPr kumimoji="0" lang="en-US" sz="2133" b="0" i="0" u="none" strike="noStrike" kern="1200" cap="none" spc="0" normalizeH="0" baseline="0" noProof="0">
                <a:ln>
                  <a:noFill/>
                </a:ln>
                <a:solidFill>
                  <a:prstClr val="black"/>
                </a:solidFill>
                <a:effectLst/>
                <a:uLnTx/>
                <a:uFillTx/>
                <a:latin typeface="Verdana" panose="020B0604030504040204" pitchFamily="34" charset="0"/>
                <a:ea typeface="Verdana" panose="020B0604030504040204" pitchFamily="34" charset="0"/>
              </a:rPr>
              <a:t>02</a:t>
            </a:r>
          </a:p>
        </p:txBody>
      </p:sp>
      <p:sp>
        <p:nvSpPr>
          <p:cNvPr id="5" name="Text Placeholder 13">
            <a:extLst>
              <a:ext uri="{FF2B5EF4-FFF2-40B4-BE49-F238E27FC236}">
                <a16:creationId xmlns:a16="http://schemas.microsoft.com/office/drawing/2014/main" id="{3FA48E3C-ACD2-43A8-A992-3583466CA9F3}"/>
              </a:ext>
            </a:extLst>
          </p:cNvPr>
          <p:cNvSpPr>
            <a:spLocks noGrp="1"/>
          </p:cNvSpPr>
          <p:nvPr/>
        </p:nvSpPr>
        <p:spPr>
          <a:xfrm>
            <a:off x="1025789" y="3513607"/>
            <a:ext cx="517952" cy="563307"/>
          </a:xfrm>
          <a:prstGeom prst="rect">
            <a:avLst/>
          </a:prstGeom>
        </p:spPr>
        <p:txBody>
          <a:bodyPr vert="horz" lIns="0" tIns="0" rIns="0" bIns="0" rtlCol="0">
            <a:noAutofit/>
          </a:bodyPr>
          <a:lstStyle>
            <a:lvl1pPr marL="0" indent="0" algn="l" defTabSz="685800" rtl="0" eaLnBrk="1" latinLnBrk="0" hangingPunct="1">
              <a:lnSpc>
                <a:spcPct val="90000"/>
              </a:lnSpc>
              <a:spcBef>
                <a:spcPts val="600"/>
              </a:spcBef>
              <a:buFont typeface="Arial" panose="020B0604020202020204" pitchFamily="34" charset="0"/>
              <a:buNone/>
              <a:defRPr lang="en-US" sz="1600" b="0" i="0" kern="1200" noProof="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20000" indent="-226800" algn="l" defTabSz="685800" rtl="0" eaLnBrk="1" latinLnBrk="0" hangingPunct="1">
              <a:lnSpc>
                <a:spcPct val="90000"/>
              </a:lnSpc>
              <a:spcBef>
                <a:spcPts val="300"/>
              </a:spcBef>
              <a:buClr>
                <a:schemeClr val="accent2"/>
              </a:buClr>
              <a:buFontTx/>
              <a:buBlip>
                <a:blip r:embed="rId2"/>
              </a:buBlip>
              <a:defRPr lang="fr-FR" sz="700" b="0" i="0" kern="1200" cap="all" baseline="0" dirty="0" err="1"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457200" indent="-226800" algn="l" defTabSz="685800" rtl="0" eaLnBrk="1" latinLnBrk="0" hangingPunct="1">
              <a:lnSpc>
                <a:spcPct val="90000"/>
              </a:lnSpc>
              <a:spcBef>
                <a:spcPts val="600"/>
              </a:spcBef>
              <a:buFontTx/>
              <a:buBlip>
                <a:blip r:embed="rId2"/>
              </a:buBlip>
              <a:defRPr sz="1700" b="0" i="0" kern="1200">
                <a:solidFill>
                  <a:schemeClr val="accent2"/>
                </a:solidFill>
                <a:latin typeface="Verdana" panose="020B0604030504040204" pitchFamily="34" charset="0"/>
                <a:ea typeface="Verdana" panose="020B0604030504040204" pitchFamily="34" charset="0"/>
                <a:cs typeface="Verdana" panose="020B0604030504040204" pitchFamily="34" charset="0"/>
              </a:defRPr>
            </a:lvl3pPr>
            <a:lvl4pPr marL="720000" indent="-226800" algn="l" defTabSz="685800" rtl="0" eaLnBrk="1" latinLnBrk="0" hangingPunct="1">
              <a:lnSpc>
                <a:spcPct val="90000"/>
              </a:lnSpc>
              <a:spcBef>
                <a:spcPts val="300"/>
              </a:spcBef>
              <a:buFontTx/>
              <a:buBlip>
                <a:blip r:embed="rId2"/>
              </a:buBlip>
              <a:defRPr lang="fr-FR" sz="700" b="0" i="0" kern="1200" cap="all"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vl5pPr marL="0" indent="0" algn="l" defTabSz="685800" rtl="0" eaLnBrk="1" latinLnBrk="0" hangingPunct="1">
              <a:lnSpc>
                <a:spcPct val="125000"/>
              </a:lnSpc>
              <a:spcBef>
                <a:spcPts val="0"/>
              </a:spcBef>
              <a:buFont typeface="Arial" panose="020B0604020202020204" pitchFamily="34" charset="0"/>
              <a:buNone/>
              <a:defRPr sz="1000" b="1" i="0" kern="1200">
                <a:solidFill>
                  <a:schemeClr val="accent1"/>
                </a:solidFill>
                <a:latin typeface="+mj-lt"/>
                <a:ea typeface="Verdana" panose="020B0604030504040204" pitchFamily="34" charset="0"/>
                <a:cs typeface="Georgia" panose="02040502050405020303" pitchFamily="18"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800"/>
              </a:spcBef>
              <a:spcAft>
                <a:spcPts val="0"/>
              </a:spcAft>
              <a:buClrTx/>
              <a:buSzTx/>
              <a:buFont typeface="Arial" panose="020B0604020202020204" pitchFamily="34" charset="0"/>
              <a:buNone/>
              <a:tabLst/>
              <a:defRPr/>
            </a:pPr>
            <a:r>
              <a:rPr kumimoji="0" lang="en-US" sz="2133" b="0" i="0" u="none" strike="noStrike" kern="1200" cap="none" spc="0" normalizeH="0" baseline="0" noProof="0">
                <a:ln>
                  <a:noFill/>
                </a:ln>
                <a:solidFill>
                  <a:prstClr val="black"/>
                </a:solidFill>
                <a:effectLst/>
                <a:uLnTx/>
                <a:uFillTx/>
                <a:latin typeface="Verdana" panose="020B0604030504040204" pitchFamily="34" charset="0"/>
                <a:ea typeface="Verdana" panose="020B0604030504040204" pitchFamily="34" charset="0"/>
              </a:rPr>
              <a:t>03</a:t>
            </a:r>
          </a:p>
        </p:txBody>
      </p:sp>
      <p:sp>
        <p:nvSpPr>
          <p:cNvPr id="8" name="Text Placeholder 21">
            <a:extLst>
              <a:ext uri="{FF2B5EF4-FFF2-40B4-BE49-F238E27FC236}">
                <a16:creationId xmlns:a16="http://schemas.microsoft.com/office/drawing/2014/main" id="{D13A1C66-276D-49F8-B81B-B86A70AAE456}"/>
              </a:ext>
            </a:extLst>
          </p:cNvPr>
          <p:cNvSpPr>
            <a:spLocks noGrp="1"/>
          </p:cNvSpPr>
          <p:nvPr/>
        </p:nvSpPr>
        <p:spPr>
          <a:xfrm>
            <a:off x="1774121" y="2729940"/>
            <a:ext cx="3982961" cy="323309"/>
          </a:xfrm>
          <a:prstGeom prst="rect">
            <a:avLst/>
          </a:prstGeom>
        </p:spPr>
        <p:txBody>
          <a:bodyPr vert="horz" lIns="0" tIns="0" rIns="0" bIns="0" rtlCol="0">
            <a:noAutofit/>
          </a:bodyPr>
          <a:lstStyle>
            <a:lvl1pPr marL="0" indent="0" algn="l" defTabSz="685800" rtl="0" eaLnBrk="1" latinLnBrk="0" hangingPunct="1">
              <a:lnSpc>
                <a:spcPct val="90000"/>
              </a:lnSpc>
              <a:spcBef>
                <a:spcPts val="600"/>
              </a:spcBef>
              <a:buFont typeface="Arial" panose="020B0604020202020204" pitchFamily="34" charset="0"/>
              <a:buNone/>
              <a:defRPr sz="1600" b="0" i="0" kern="120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defTabSz="685800" rtl="0" eaLnBrk="1" latinLnBrk="0" hangingPunct="1">
              <a:lnSpc>
                <a:spcPct val="90000"/>
              </a:lnSpc>
              <a:spcBef>
                <a:spcPts val="300"/>
              </a:spcBef>
              <a:buClr>
                <a:schemeClr val="accent2"/>
              </a:buClr>
              <a:buFont typeface="Arial" panose="020B0604020202020204" pitchFamily="34" charset="0"/>
              <a:buNone/>
              <a:defRPr lang="fr-FR" sz="1600"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marL="457200" indent="-226800" algn="l" defTabSz="685800" rtl="0" eaLnBrk="1" latinLnBrk="0" hangingPunct="1">
              <a:lnSpc>
                <a:spcPct val="90000"/>
              </a:lnSpc>
              <a:spcBef>
                <a:spcPts val="600"/>
              </a:spcBef>
              <a:buFontTx/>
              <a:buBlip>
                <a:blip r:embed="rId2"/>
              </a:buBlip>
              <a:defRPr sz="1600" b="0" i="0" kern="120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indent="-226800" algn="l" defTabSz="685800" rtl="0" eaLnBrk="1" latinLnBrk="0" hangingPunct="1">
              <a:lnSpc>
                <a:spcPct val="90000"/>
              </a:lnSpc>
              <a:spcBef>
                <a:spcPts val="300"/>
              </a:spcBef>
              <a:buFontTx/>
              <a:buBlip>
                <a:blip r:embed="rId2"/>
              </a:buBlip>
              <a:defRPr lang="fr-FR" sz="1600"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vl5pPr marL="0" indent="0" algn="l" defTabSz="685800" rtl="0" eaLnBrk="1" latinLnBrk="0" hangingPunct="1">
              <a:lnSpc>
                <a:spcPct val="125000"/>
              </a:lnSpc>
              <a:spcBef>
                <a:spcPts val="0"/>
              </a:spcBef>
              <a:buFont typeface="Arial" panose="020B0604020202020204" pitchFamily="34" charset="0"/>
              <a:buNone/>
              <a:defRPr sz="1000" b="1" i="0" kern="1200">
                <a:solidFill>
                  <a:schemeClr val="accent1"/>
                </a:solidFill>
                <a:latin typeface="+mj-lt"/>
                <a:ea typeface="Verdana" panose="020B0604030504040204" pitchFamily="34" charset="0"/>
                <a:cs typeface="Georgia" panose="02040502050405020303" pitchFamily="18"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800"/>
              </a:spcBef>
              <a:spcAft>
                <a:spcPts val="0"/>
              </a:spcAft>
              <a:buClrTx/>
              <a:buSzTx/>
              <a:buFont typeface="Arial" panose="020B0604020202020204" pitchFamily="34" charset="0"/>
              <a:buNone/>
              <a:tabLst/>
              <a:defRPr/>
            </a:pPr>
            <a:r>
              <a:rPr kumimoji="0" lang="en-US" sz="2133" b="0" i="0" u="none" strike="noStrike" kern="120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rPr>
              <a:t>Mechanisms and Principles</a:t>
            </a:r>
          </a:p>
        </p:txBody>
      </p:sp>
      <p:sp>
        <p:nvSpPr>
          <p:cNvPr id="9" name="Text Placeholder 23">
            <a:extLst>
              <a:ext uri="{FF2B5EF4-FFF2-40B4-BE49-F238E27FC236}">
                <a16:creationId xmlns:a16="http://schemas.microsoft.com/office/drawing/2014/main" id="{0F400AA1-B1DF-4D8C-83E5-C8E7D6BF6393}"/>
              </a:ext>
            </a:extLst>
          </p:cNvPr>
          <p:cNvSpPr>
            <a:spLocks noGrp="1"/>
          </p:cNvSpPr>
          <p:nvPr/>
        </p:nvSpPr>
        <p:spPr>
          <a:xfrm>
            <a:off x="1774121" y="3513611"/>
            <a:ext cx="3982961" cy="323309"/>
          </a:xfrm>
          <a:prstGeom prst="rect">
            <a:avLst/>
          </a:prstGeom>
        </p:spPr>
        <p:txBody>
          <a:bodyPr vert="horz" lIns="0" tIns="0" rIns="0" bIns="0" rtlCol="0">
            <a:noAutofit/>
          </a:bodyPr>
          <a:lstStyle>
            <a:lvl1pPr marL="0" indent="0" algn="l" defTabSz="685800" rtl="0" eaLnBrk="1" latinLnBrk="0" hangingPunct="1">
              <a:lnSpc>
                <a:spcPct val="90000"/>
              </a:lnSpc>
              <a:spcBef>
                <a:spcPts val="600"/>
              </a:spcBef>
              <a:buFont typeface="Arial" panose="020B0604020202020204" pitchFamily="34" charset="0"/>
              <a:buNone/>
              <a:defRPr sz="1600" b="0" i="0" kern="120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defTabSz="685800" rtl="0" eaLnBrk="1" latinLnBrk="0" hangingPunct="1">
              <a:lnSpc>
                <a:spcPct val="90000"/>
              </a:lnSpc>
              <a:spcBef>
                <a:spcPts val="300"/>
              </a:spcBef>
              <a:buClr>
                <a:schemeClr val="accent2"/>
              </a:buClr>
              <a:buFont typeface="Arial" panose="020B0604020202020204" pitchFamily="34" charset="0"/>
              <a:buNone/>
              <a:defRPr lang="fr-FR" sz="1600"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marL="457200" indent="-226800" algn="l" defTabSz="685800" rtl="0" eaLnBrk="1" latinLnBrk="0" hangingPunct="1">
              <a:lnSpc>
                <a:spcPct val="90000"/>
              </a:lnSpc>
              <a:spcBef>
                <a:spcPts val="600"/>
              </a:spcBef>
              <a:buFontTx/>
              <a:buBlip>
                <a:blip r:embed="rId2"/>
              </a:buBlip>
              <a:defRPr sz="1600" b="0" i="0" kern="120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indent="-226800" algn="l" defTabSz="685800" rtl="0" eaLnBrk="1" latinLnBrk="0" hangingPunct="1">
              <a:lnSpc>
                <a:spcPct val="90000"/>
              </a:lnSpc>
              <a:spcBef>
                <a:spcPts val="300"/>
              </a:spcBef>
              <a:buFontTx/>
              <a:buBlip>
                <a:blip r:embed="rId2"/>
              </a:buBlip>
              <a:defRPr lang="fr-FR" sz="1600"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vl5pPr marL="0" indent="0" algn="l" defTabSz="685800" rtl="0" eaLnBrk="1" latinLnBrk="0" hangingPunct="1">
              <a:lnSpc>
                <a:spcPct val="125000"/>
              </a:lnSpc>
              <a:spcBef>
                <a:spcPts val="0"/>
              </a:spcBef>
              <a:buFont typeface="Arial" panose="020B0604020202020204" pitchFamily="34" charset="0"/>
              <a:buNone/>
              <a:defRPr sz="1000" b="1" i="0" kern="1200">
                <a:solidFill>
                  <a:schemeClr val="accent1"/>
                </a:solidFill>
                <a:latin typeface="+mj-lt"/>
                <a:ea typeface="Verdana" panose="020B0604030504040204" pitchFamily="34" charset="0"/>
                <a:cs typeface="Georgia" panose="02040502050405020303" pitchFamily="18"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800"/>
              </a:spcBef>
              <a:spcAft>
                <a:spcPts val="0"/>
              </a:spcAft>
              <a:buClrTx/>
              <a:buSzTx/>
              <a:buFont typeface="Arial" panose="020B0604020202020204" pitchFamily="34" charset="0"/>
              <a:buNone/>
              <a:tabLst/>
              <a:defRPr/>
            </a:pPr>
            <a:r>
              <a:rPr kumimoji="0" lang="en-US" sz="2133" b="0" i="0" u="none" strike="noStrike" kern="120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rPr>
              <a:t>Tool Intro: Functions &amp; Shiny</a:t>
            </a:r>
          </a:p>
          <a:p>
            <a:pPr marL="0" marR="0" lvl="0" indent="0" algn="l" defTabSz="914377" rtl="0" eaLnBrk="1" fontAlgn="auto" latinLnBrk="0" hangingPunct="1">
              <a:lnSpc>
                <a:spcPct val="90000"/>
              </a:lnSpc>
              <a:spcBef>
                <a:spcPts val="800"/>
              </a:spcBef>
              <a:spcAft>
                <a:spcPts val="0"/>
              </a:spcAft>
              <a:buClrTx/>
              <a:buSzTx/>
              <a:buFont typeface="Arial" panose="020B0604020202020204" pitchFamily="34" charset="0"/>
              <a:buNone/>
              <a:tabLst/>
              <a:defRPr/>
            </a:pPr>
            <a:r>
              <a:rPr kumimoji="0" lang="en-US" sz="2133" b="0" i="0" u="none" strike="noStrike" kern="120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rPr>
              <a:t> </a:t>
            </a:r>
          </a:p>
        </p:txBody>
      </p:sp>
      <p:sp>
        <p:nvSpPr>
          <p:cNvPr id="12" name="Text Placeholder 21">
            <a:extLst>
              <a:ext uri="{FF2B5EF4-FFF2-40B4-BE49-F238E27FC236}">
                <a16:creationId xmlns:a16="http://schemas.microsoft.com/office/drawing/2014/main" id="{FB3E111E-E73D-1376-54CB-BCB044CD0BCF}"/>
              </a:ext>
            </a:extLst>
          </p:cNvPr>
          <p:cNvSpPr>
            <a:spLocks noGrp="1"/>
          </p:cNvSpPr>
          <p:nvPr/>
        </p:nvSpPr>
        <p:spPr>
          <a:xfrm>
            <a:off x="1736914" y="1928588"/>
            <a:ext cx="3982961" cy="323309"/>
          </a:xfrm>
          <a:prstGeom prst="rect">
            <a:avLst/>
          </a:prstGeom>
        </p:spPr>
        <p:txBody>
          <a:bodyPr vert="horz" lIns="0" tIns="0" rIns="0" bIns="0" rtlCol="0">
            <a:noAutofit/>
          </a:bodyPr>
          <a:lstStyle>
            <a:lvl1pPr marL="0" indent="0" algn="l" defTabSz="685800" rtl="0" eaLnBrk="1" latinLnBrk="0" hangingPunct="1">
              <a:lnSpc>
                <a:spcPct val="90000"/>
              </a:lnSpc>
              <a:spcBef>
                <a:spcPts val="600"/>
              </a:spcBef>
              <a:buFont typeface="Arial" panose="020B0604020202020204" pitchFamily="34" charset="0"/>
              <a:buNone/>
              <a:defRPr sz="1600" b="0" i="0" kern="1200" cap="none">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indent="0" algn="l" defTabSz="685800" rtl="0" eaLnBrk="1" latinLnBrk="0" hangingPunct="1">
              <a:lnSpc>
                <a:spcPct val="90000"/>
              </a:lnSpc>
              <a:spcBef>
                <a:spcPts val="300"/>
              </a:spcBef>
              <a:buClr>
                <a:schemeClr val="accent2"/>
              </a:buClr>
              <a:buFont typeface="Arial" panose="020B0604020202020204" pitchFamily="34" charset="0"/>
              <a:buNone/>
              <a:defRPr lang="fr-FR" sz="1600" b="0" i="0" kern="1200" cap="none" baseline="0" dirty="0" err="1" smtClean="0">
                <a:solidFill>
                  <a:schemeClr val="accent2"/>
                </a:solidFill>
                <a:latin typeface="Verdana" panose="020B0604030504040204" pitchFamily="34" charset="0"/>
                <a:ea typeface="Verdana" panose="020B0604030504040204" pitchFamily="34" charset="0"/>
                <a:cs typeface="Verdana" panose="020B0604030504040204" pitchFamily="34" charset="0"/>
              </a:defRPr>
            </a:lvl2pPr>
            <a:lvl3pPr marL="457200" indent="-226800" algn="l" defTabSz="685800" rtl="0" eaLnBrk="1" latinLnBrk="0" hangingPunct="1">
              <a:lnSpc>
                <a:spcPct val="90000"/>
              </a:lnSpc>
              <a:spcBef>
                <a:spcPts val="600"/>
              </a:spcBef>
              <a:buFontTx/>
              <a:buBlip>
                <a:blip r:embed="rId2"/>
              </a:buBlip>
              <a:defRPr sz="1600" b="0" i="0" kern="1200" cap="none">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indent="-226800" algn="l" defTabSz="685800" rtl="0" eaLnBrk="1" latinLnBrk="0" hangingPunct="1">
              <a:lnSpc>
                <a:spcPct val="90000"/>
              </a:lnSpc>
              <a:spcBef>
                <a:spcPts val="300"/>
              </a:spcBef>
              <a:buFontTx/>
              <a:buBlip>
                <a:blip r:embed="rId2"/>
              </a:buBlip>
              <a:defRPr lang="fr-FR" sz="1600" b="0" i="0" kern="1200" cap="none" baseline="0" dirty="0">
                <a:solidFill>
                  <a:schemeClr val="accent2"/>
                </a:solidFill>
                <a:latin typeface="Verdana" panose="020B0604030504040204" pitchFamily="34" charset="0"/>
                <a:ea typeface="Verdana" panose="020B0604030504040204" pitchFamily="34" charset="0"/>
                <a:cs typeface="Verdana" panose="020B0604030504040204" pitchFamily="34" charset="0"/>
              </a:defRPr>
            </a:lvl4pPr>
            <a:lvl5pPr marL="0" indent="0" algn="l" defTabSz="685800" rtl="0" eaLnBrk="1" latinLnBrk="0" hangingPunct="1">
              <a:lnSpc>
                <a:spcPct val="125000"/>
              </a:lnSpc>
              <a:spcBef>
                <a:spcPts val="0"/>
              </a:spcBef>
              <a:buFont typeface="Arial" panose="020B0604020202020204" pitchFamily="34" charset="0"/>
              <a:buNone/>
              <a:defRPr sz="1000" b="1" i="0" kern="1200">
                <a:solidFill>
                  <a:schemeClr val="accent1"/>
                </a:solidFill>
                <a:latin typeface="+mj-lt"/>
                <a:ea typeface="Verdana" panose="020B0604030504040204" pitchFamily="34" charset="0"/>
                <a:cs typeface="Georgia" panose="02040502050405020303" pitchFamily="18"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800"/>
              </a:spcBef>
              <a:spcAft>
                <a:spcPts val="0"/>
              </a:spcAft>
              <a:buClrTx/>
              <a:buSzTx/>
              <a:buFont typeface="Arial" panose="020B0604020202020204" pitchFamily="34" charset="0"/>
              <a:buNone/>
              <a:tabLst/>
              <a:defRPr/>
            </a:pPr>
            <a:r>
              <a:rPr kumimoji="0" lang="en-US" sz="2133" b="0" i="0" u="none" strike="noStrike" kern="120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rPr>
              <a:t>Background</a:t>
            </a:r>
          </a:p>
          <a:p>
            <a:pPr marL="0" marR="0" lvl="0" indent="0" algn="l" defTabSz="914377" rtl="0" eaLnBrk="1" fontAlgn="auto" latinLnBrk="0" hangingPunct="1">
              <a:lnSpc>
                <a:spcPct val="90000"/>
              </a:lnSpc>
              <a:spcBef>
                <a:spcPts val="800"/>
              </a:spcBef>
              <a:spcAft>
                <a:spcPts val="0"/>
              </a:spcAft>
              <a:buClrTx/>
              <a:buSzTx/>
              <a:buFont typeface="Arial" panose="020B0604020202020204" pitchFamily="34" charset="0"/>
              <a:buNone/>
              <a:tabLst/>
              <a:defRPr/>
            </a:pPr>
            <a:endParaRPr kumimoji="0" lang="en-US" sz="2133" b="0" i="0" u="none" strike="noStrike" kern="120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endParaRPr>
          </a:p>
        </p:txBody>
      </p:sp>
      <p:pic>
        <p:nvPicPr>
          <p:cNvPr id="15" name="Picture 14">
            <a:extLst>
              <a:ext uri="{FF2B5EF4-FFF2-40B4-BE49-F238E27FC236}">
                <a16:creationId xmlns:a16="http://schemas.microsoft.com/office/drawing/2014/main" id="{B137D1CE-42C6-7E84-D540-D547A91C55F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907253" y="567686"/>
            <a:ext cx="6370464" cy="5877175"/>
          </a:xfrm>
          <a:prstGeom prst="rect">
            <a:avLst/>
          </a:prstGeom>
        </p:spPr>
      </p:pic>
      <p:sp>
        <p:nvSpPr>
          <p:cNvPr id="11" name="Rectangle 10">
            <a:extLst>
              <a:ext uri="{FF2B5EF4-FFF2-40B4-BE49-F238E27FC236}">
                <a16:creationId xmlns:a16="http://schemas.microsoft.com/office/drawing/2014/main" id="{AA756B4D-5194-994F-56A2-62364C494CA0}"/>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Content</a:t>
            </a:r>
            <a:endParaRPr kumimoji="0" lang="en-US" sz="40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4" name="日期占位符 3">
            <a:extLst>
              <a:ext uri="{FF2B5EF4-FFF2-40B4-BE49-F238E27FC236}">
                <a16:creationId xmlns:a16="http://schemas.microsoft.com/office/drawing/2014/main" id="{8E4F84CD-D11D-C385-26BE-BB3587328FD5}"/>
              </a:ext>
            </a:extLst>
          </p:cNvPr>
          <p:cNvSpPr>
            <a:spLocks noGrp="1"/>
          </p:cNvSpPr>
          <p:nvPr>
            <p:ph type="dt" sz="half" idx="15"/>
          </p:nvPr>
        </p:nvSpPr>
        <p:spPr/>
        <p:txBody>
          <a:bodyPr/>
          <a:lstStyle/>
          <a:p>
            <a:r>
              <a:rPr lang="en-US" altLang="zh-CN" noProof="0"/>
              <a:t>28 . Mar . 2025</a:t>
            </a:r>
            <a:endParaRPr lang="en-US" noProof="0" dirty="0"/>
          </a:p>
        </p:txBody>
      </p:sp>
    </p:spTree>
    <p:extLst>
      <p:ext uri="{BB962C8B-B14F-4D97-AF65-F5344CB8AC3E}">
        <p14:creationId xmlns:p14="http://schemas.microsoft.com/office/powerpoint/2010/main" val="88596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8A19CD60-9805-B8AD-955E-C93900628B82}"/>
              </a:ext>
            </a:extLst>
          </p:cNvPr>
          <p:cNvPicPr>
            <a:picLocks noChangeAspect="1"/>
          </p:cNvPicPr>
          <p:nvPr/>
        </p:nvPicPr>
        <p:blipFill>
          <a:blip r:embed="rId4"/>
          <a:stretch>
            <a:fillRect/>
          </a:stretch>
        </p:blipFill>
        <p:spPr>
          <a:xfrm>
            <a:off x="2703204" y="1177997"/>
            <a:ext cx="5423516" cy="2398664"/>
          </a:xfrm>
          <a:prstGeom prst="rect">
            <a:avLst/>
          </a:prstGeom>
        </p:spPr>
      </p:pic>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fr-FR" altLang="zh-CN" sz="4000" b="1">
                <a:latin typeface="微软雅黑" panose="020B0503020204020204" pitchFamily="34" charset="-122"/>
                <a:ea typeface="微软雅黑" panose="020B0503020204020204" pitchFamily="34" charset="-122"/>
              </a:rPr>
              <a:t>O</a:t>
            </a:r>
            <a:r>
              <a:rPr lang="en-US" altLang="zh-CN" sz="4000" b="1" err="1">
                <a:latin typeface="微软雅黑" panose="020B0503020204020204" pitchFamily="34" charset="-122"/>
                <a:ea typeface="微软雅黑" panose="020B0503020204020204" pitchFamily="34" charset="-122"/>
              </a:rPr>
              <a:t>utput</a:t>
            </a:r>
            <a:endParaRPr lang="en-US" altLang="zh-CN" sz="320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54DAAEF1-9AFF-C425-C422-42AD03FB1F3D}"/>
              </a:ext>
            </a:extLst>
          </p:cNvPr>
          <p:cNvSpPr txBox="1"/>
          <p:nvPr/>
        </p:nvSpPr>
        <p:spPr>
          <a:xfrm>
            <a:off x="385953" y="745360"/>
            <a:ext cx="6967728" cy="461665"/>
          </a:xfrm>
          <a:prstGeom prst="rect">
            <a:avLst/>
          </a:prstGeom>
          <a:noFill/>
        </p:spPr>
        <p:txBody>
          <a:bodyPr wrap="square" rtlCol="0">
            <a:spAutoFit/>
          </a:bodyPr>
          <a:lstStyle/>
          <a:p>
            <a:r>
              <a:rPr lang="en-US" altLang="zh-CN" sz="2400" b="1" dirty="0">
                <a:latin typeface="微软雅黑" panose="020B0503020204020204" pitchFamily="34" charset="-122"/>
                <a:ea typeface="微软雅黑" panose="020B0503020204020204" pitchFamily="34" charset="-122"/>
              </a:rPr>
              <a:t>Output — Summary Report</a:t>
            </a:r>
            <a:endParaRPr lang="zh-CN" altLang="en-US" sz="2400" b="1" dirty="0">
              <a:latin typeface="微软雅黑" panose="020B0503020204020204" pitchFamily="34" charset="-122"/>
              <a:ea typeface="微软雅黑" panose="020B0503020204020204" pitchFamily="34" charset="-122"/>
            </a:endParaRPr>
          </a:p>
        </p:txBody>
      </p:sp>
      <p:sp>
        <p:nvSpPr>
          <p:cNvPr id="14" name="箭头: 左弧形 13">
            <a:extLst>
              <a:ext uri="{FF2B5EF4-FFF2-40B4-BE49-F238E27FC236}">
                <a16:creationId xmlns:a16="http://schemas.microsoft.com/office/drawing/2014/main" id="{4EB67EB1-8AD0-50F0-ABFC-4AA6D938DF6B}"/>
              </a:ext>
            </a:extLst>
          </p:cNvPr>
          <p:cNvSpPr/>
          <p:nvPr/>
        </p:nvSpPr>
        <p:spPr>
          <a:xfrm>
            <a:off x="809625" y="2571750"/>
            <a:ext cx="1285875" cy="2524125"/>
          </a:xfrm>
          <a:prstGeom prst="curvedRightArrow">
            <a:avLst/>
          </a:prstGeom>
          <a:solidFill>
            <a:schemeClr val="accent1">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5" name="图片 4">
            <a:extLst>
              <a:ext uri="{FF2B5EF4-FFF2-40B4-BE49-F238E27FC236}">
                <a16:creationId xmlns:a16="http://schemas.microsoft.com/office/drawing/2014/main" id="{DA628758-BD9B-3AC8-5302-264C0BF7DEFC}"/>
              </a:ext>
            </a:extLst>
          </p:cNvPr>
          <p:cNvPicPr>
            <a:picLocks noChangeAspect="1"/>
          </p:cNvPicPr>
          <p:nvPr/>
        </p:nvPicPr>
        <p:blipFill>
          <a:blip r:embed="rId5"/>
          <a:stretch>
            <a:fillRect/>
          </a:stretch>
        </p:blipFill>
        <p:spPr>
          <a:xfrm>
            <a:off x="2688690" y="3632202"/>
            <a:ext cx="7599054" cy="3124200"/>
          </a:xfrm>
          <a:prstGeom prst="rect">
            <a:avLst/>
          </a:prstGeom>
        </p:spPr>
      </p:pic>
      <p:sp>
        <p:nvSpPr>
          <p:cNvPr id="7" name="灯片编号占位符 6">
            <a:extLst>
              <a:ext uri="{FF2B5EF4-FFF2-40B4-BE49-F238E27FC236}">
                <a16:creationId xmlns:a16="http://schemas.microsoft.com/office/drawing/2014/main" id="{30866CB0-FF4B-2AA5-C459-924E3B570DBB}"/>
              </a:ext>
            </a:extLst>
          </p:cNvPr>
          <p:cNvSpPr>
            <a:spLocks noGrp="1"/>
          </p:cNvSpPr>
          <p:nvPr>
            <p:ph type="sldNum" sz="quarter" idx="12"/>
          </p:nvPr>
        </p:nvSpPr>
        <p:spPr/>
        <p:txBody>
          <a:bodyPr/>
          <a:lstStyle/>
          <a:p>
            <a:fld id="{6B54B0F7-55DD-40D6-B7F4-70B586885C0B}" type="slidenum">
              <a:rPr lang="en-US" smtClean="0"/>
              <a:pPr/>
              <a:t>30</a:t>
            </a:fld>
            <a:r>
              <a:rPr lang="en-US"/>
              <a:t>/37</a:t>
            </a:r>
            <a:endParaRPr lang="en-US" noProof="0" dirty="0"/>
          </a:p>
        </p:txBody>
      </p:sp>
    </p:spTree>
    <p:custDataLst>
      <p:tags r:id="rId1"/>
    </p:custDataLst>
    <p:extLst>
      <p:ext uri="{BB962C8B-B14F-4D97-AF65-F5344CB8AC3E}">
        <p14:creationId xmlns:p14="http://schemas.microsoft.com/office/powerpoint/2010/main" val="3908132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fr-FR" altLang="zh-CN" sz="4000" b="1">
                <a:latin typeface="微软雅黑" panose="020B0503020204020204" pitchFamily="34" charset="-122"/>
                <a:ea typeface="微软雅黑" panose="020B0503020204020204" pitchFamily="34" charset="-122"/>
              </a:rPr>
              <a:t>O</a:t>
            </a:r>
            <a:r>
              <a:rPr lang="en-US" altLang="zh-CN" sz="4000" b="1" err="1">
                <a:latin typeface="微软雅黑" panose="020B0503020204020204" pitchFamily="34" charset="-122"/>
                <a:ea typeface="微软雅黑" panose="020B0503020204020204" pitchFamily="34" charset="-122"/>
              </a:rPr>
              <a:t>utput</a:t>
            </a:r>
            <a:endParaRPr lang="en-US" altLang="zh-CN" sz="320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54DAAEF1-9AFF-C425-C422-42AD03FB1F3D}"/>
              </a:ext>
            </a:extLst>
          </p:cNvPr>
          <p:cNvSpPr txBox="1"/>
          <p:nvPr/>
        </p:nvSpPr>
        <p:spPr>
          <a:xfrm>
            <a:off x="566928" y="952797"/>
            <a:ext cx="6967728" cy="461665"/>
          </a:xfrm>
          <a:prstGeom prst="rect">
            <a:avLst/>
          </a:prstGeom>
          <a:noFill/>
        </p:spPr>
        <p:txBody>
          <a:bodyPr wrap="square" rtlCol="0">
            <a:spAutoFit/>
          </a:bodyPr>
          <a:lstStyle/>
          <a:p>
            <a:r>
              <a:rPr lang="en-US" altLang="zh-CN" sz="2400" b="1" dirty="0">
                <a:latin typeface="微软雅黑" panose="020B0503020204020204" pitchFamily="34" charset="-122"/>
                <a:ea typeface="微软雅黑" panose="020B0503020204020204" pitchFamily="34" charset="-122"/>
              </a:rPr>
              <a:t>Output — DM Report</a:t>
            </a:r>
            <a:endParaRPr lang="zh-CN" altLang="en-US" sz="2400" b="1" dirty="0">
              <a:latin typeface="微软雅黑" panose="020B0503020204020204" pitchFamily="34" charset="-122"/>
              <a:ea typeface="微软雅黑" panose="020B0503020204020204" pitchFamily="34" charset="-122"/>
            </a:endParaRPr>
          </a:p>
        </p:txBody>
      </p:sp>
      <p:sp>
        <p:nvSpPr>
          <p:cNvPr id="5" name="TextBox 4">
            <a:extLst>
              <a:ext uri="{FF2B5EF4-FFF2-40B4-BE49-F238E27FC236}">
                <a16:creationId xmlns:a16="http://schemas.microsoft.com/office/drawing/2014/main" id="{EBC90D76-ACC6-D613-33AC-23AF1CF297A0}"/>
              </a:ext>
            </a:extLst>
          </p:cNvPr>
          <p:cNvSpPr txBox="1"/>
          <p:nvPr/>
        </p:nvSpPr>
        <p:spPr>
          <a:xfrm>
            <a:off x="662178" y="1420181"/>
            <a:ext cx="6096000" cy="86728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dirty="0"/>
              <a:t>Review status summary  </a:t>
            </a:r>
          </a:p>
          <a:p>
            <a:pPr marL="285750" indent="-285750">
              <a:lnSpc>
                <a:spcPct val="150000"/>
              </a:lnSpc>
              <a:buFont typeface="Arial" panose="020B0604020202020204" pitchFamily="34" charset="0"/>
              <a:buChar char="•"/>
            </a:pPr>
            <a:r>
              <a:rPr lang="en-US" dirty="0"/>
              <a:t>Completeness status</a:t>
            </a:r>
          </a:p>
        </p:txBody>
      </p:sp>
      <p:pic>
        <p:nvPicPr>
          <p:cNvPr id="7" name="图片 6">
            <a:extLst>
              <a:ext uri="{FF2B5EF4-FFF2-40B4-BE49-F238E27FC236}">
                <a16:creationId xmlns:a16="http://schemas.microsoft.com/office/drawing/2014/main" id="{05149360-79B9-E24C-A6E2-7866A6022E77}"/>
              </a:ext>
            </a:extLst>
          </p:cNvPr>
          <p:cNvPicPr>
            <a:picLocks noChangeAspect="1"/>
          </p:cNvPicPr>
          <p:nvPr/>
        </p:nvPicPr>
        <p:blipFill>
          <a:blip r:embed="rId4"/>
          <a:stretch>
            <a:fillRect/>
          </a:stretch>
        </p:blipFill>
        <p:spPr>
          <a:xfrm>
            <a:off x="2371996" y="2420198"/>
            <a:ext cx="7099665" cy="3283007"/>
          </a:xfrm>
          <a:prstGeom prst="rect">
            <a:avLst/>
          </a:prstGeom>
        </p:spPr>
      </p:pic>
      <p:sp>
        <p:nvSpPr>
          <p:cNvPr id="4" name="日期占位符 3">
            <a:extLst>
              <a:ext uri="{FF2B5EF4-FFF2-40B4-BE49-F238E27FC236}">
                <a16:creationId xmlns:a16="http://schemas.microsoft.com/office/drawing/2014/main" id="{FF619344-EB0A-7549-DC18-7DD9DD534D80}"/>
              </a:ext>
            </a:extLst>
          </p:cNvPr>
          <p:cNvSpPr>
            <a:spLocks noGrp="1"/>
          </p:cNvSpPr>
          <p:nvPr>
            <p:ph type="dt" sz="half" idx="11"/>
          </p:nvPr>
        </p:nvSpPr>
        <p:spPr/>
        <p:txBody>
          <a:bodyPr/>
          <a:lstStyle/>
          <a:p>
            <a:r>
              <a:rPr lang="en-US" altLang="zh-CN" noProof="0"/>
              <a:t>28 . Mar . 2025</a:t>
            </a:r>
            <a:endParaRPr lang="en-US" noProof="0" dirty="0"/>
          </a:p>
        </p:txBody>
      </p:sp>
      <p:sp>
        <p:nvSpPr>
          <p:cNvPr id="8" name="灯片编号占位符 7">
            <a:extLst>
              <a:ext uri="{FF2B5EF4-FFF2-40B4-BE49-F238E27FC236}">
                <a16:creationId xmlns:a16="http://schemas.microsoft.com/office/drawing/2014/main" id="{EE62CD7A-3BA3-106E-2E7D-2D16F2E02D8B}"/>
              </a:ext>
            </a:extLst>
          </p:cNvPr>
          <p:cNvSpPr>
            <a:spLocks noGrp="1"/>
          </p:cNvSpPr>
          <p:nvPr>
            <p:ph type="sldNum" sz="quarter" idx="12"/>
          </p:nvPr>
        </p:nvSpPr>
        <p:spPr/>
        <p:txBody>
          <a:bodyPr/>
          <a:lstStyle/>
          <a:p>
            <a:fld id="{6B54B0F7-55DD-40D6-B7F4-70B586885C0B}" type="slidenum">
              <a:rPr lang="en-US" smtClean="0"/>
              <a:pPr/>
              <a:t>31</a:t>
            </a:fld>
            <a:r>
              <a:rPr lang="en-US"/>
              <a:t>/37</a:t>
            </a:r>
            <a:endParaRPr lang="en-US" noProof="0" dirty="0"/>
          </a:p>
        </p:txBody>
      </p:sp>
    </p:spTree>
    <p:custDataLst>
      <p:tags r:id="rId1"/>
    </p:custDataLst>
    <p:extLst>
      <p:ext uri="{BB962C8B-B14F-4D97-AF65-F5344CB8AC3E}">
        <p14:creationId xmlns:p14="http://schemas.microsoft.com/office/powerpoint/2010/main" val="4245079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fr-FR" altLang="zh-CN" sz="4000" b="1">
                <a:latin typeface="微软雅黑" panose="020B0503020204020204" pitchFamily="34" charset="-122"/>
                <a:ea typeface="微软雅黑" panose="020B0503020204020204" pitchFamily="34" charset="-122"/>
              </a:rPr>
              <a:t>O</a:t>
            </a:r>
            <a:r>
              <a:rPr lang="en-US" altLang="zh-CN" sz="4000" b="1" err="1">
                <a:latin typeface="微软雅黑" panose="020B0503020204020204" pitchFamily="34" charset="-122"/>
                <a:ea typeface="微软雅黑" panose="020B0503020204020204" pitchFamily="34" charset="-122"/>
              </a:rPr>
              <a:t>utput</a:t>
            </a:r>
            <a:endParaRPr lang="en-US" altLang="zh-CN" sz="320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54DAAEF1-9AFF-C425-C422-42AD03FB1F3D}"/>
              </a:ext>
            </a:extLst>
          </p:cNvPr>
          <p:cNvSpPr txBox="1"/>
          <p:nvPr/>
        </p:nvSpPr>
        <p:spPr>
          <a:xfrm>
            <a:off x="566928" y="952797"/>
            <a:ext cx="6967728" cy="461665"/>
          </a:xfrm>
          <a:prstGeom prst="rect">
            <a:avLst/>
          </a:prstGeom>
          <a:noFill/>
        </p:spPr>
        <p:txBody>
          <a:bodyPr wrap="square" rtlCol="0">
            <a:spAutoFit/>
          </a:bodyPr>
          <a:lstStyle/>
          <a:p>
            <a:r>
              <a:rPr lang="en-US" altLang="zh-CN" sz="2400" b="1" dirty="0">
                <a:latin typeface="微软雅黑" panose="020B0503020204020204" pitchFamily="34" charset="-122"/>
                <a:ea typeface="微软雅黑" panose="020B0503020204020204" pitchFamily="34" charset="-122"/>
              </a:rPr>
              <a:t>Output — DM Report</a:t>
            </a:r>
            <a:endParaRPr lang="zh-CN" altLang="en-US" sz="2400" b="1" dirty="0">
              <a:latin typeface="微软雅黑" panose="020B0503020204020204" pitchFamily="34" charset="-122"/>
              <a:ea typeface="微软雅黑" panose="020B0503020204020204" pitchFamily="34" charset="-122"/>
            </a:endParaRPr>
          </a:p>
        </p:txBody>
      </p:sp>
      <p:pic>
        <p:nvPicPr>
          <p:cNvPr id="8" name="图片 7">
            <a:extLst>
              <a:ext uri="{FF2B5EF4-FFF2-40B4-BE49-F238E27FC236}">
                <a16:creationId xmlns:a16="http://schemas.microsoft.com/office/drawing/2014/main" id="{67480FA6-71F6-04A1-FD24-2165784D8881}"/>
              </a:ext>
            </a:extLst>
          </p:cNvPr>
          <p:cNvPicPr>
            <a:picLocks noChangeAspect="1"/>
          </p:cNvPicPr>
          <p:nvPr/>
        </p:nvPicPr>
        <p:blipFill>
          <a:blip r:embed="rId4"/>
          <a:stretch>
            <a:fillRect/>
          </a:stretch>
        </p:blipFill>
        <p:spPr>
          <a:xfrm>
            <a:off x="288626" y="1514353"/>
            <a:ext cx="11614747" cy="4724643"/>
          </a:xfrm>
          <a:prstGeom prst="rect">
            <a:avLst/>
          </a:prstGeom>
        </p:spPr>
      </p:pic>
      <p:sp>
        <p:nvSpPr>
          <p:cNvPr id="4" name="日期占位符 3">
            <a:extLst>
              <a:ext uri="{FF2B5EF4-FFF2-40B4-BE49-F238E27FC236}">
                <a16:creationId xmlns:a16="http://schemas.microsoft.com/office/drawing/2014/main" id="{C9030538-DDC2-A893-A750-F1F0795AEA31}"/>
              </a:ext>
            </a:extLst>
          </p:cNvPr>
          <p:cNvSpPr>
            <a:spLocks noGrp="1"/>
          </p:cNvSpPr>
          <p:nvPr>
            <p:ph type="dt" sz="half" idx="11"/>
          </p:nvPr>
        </p:nvSpPr>
        <p:spPr>
          <a:xfrm>
            <a:off x="4724399" y="6338887"/>
            <a:ext cx="2743200" cy="366183"/>
          </a:xfrm>
        </p:spPr>
        <p:txBody>
          <a:bodyPr/>
          <a:lstStyle/>
          <a:p>
            <a:r>
              <a:rPr lang="en-US" altLang="zh-CN" noProof="0" dirty="0"/>
              <a:t>28 . Mar . 2025</a:t>
            </a:r>
            <a:endParaRPr lang="en-US" noProof="0" dirty="0"/>
          </a:p>
        </p:txBody>
      </p:sp>
      <p:sp>
        <p:nvSpPr>
          <p:cNvPr id="6" name="灯片编号占位符 5">
            <a:extLst>
              <a:ext uri="{FF2B5EF4-FFF2-40B4-BE49-F238E27FC236}">
                <a16:creationId xmlns:a16="http://schemas.microsoft.com/office/drawing/2014/main" id="{10617969-907F-9E57-5B7B-C1554E61DFB7}"/>
              </a:ext>
            </a:extLst>
          </p:cNvPr>
          <p:cNvSpPr>
            <a:spLocks noGrp="1"/>
          </p:cNvSpPr>
          <p:nvPr>
            <p:ph type="sldNum" sz="quarter" idx="12"/>
          </p:nvPr>
        </p:nvSpPr>
        <p:spPr/>
        <p:txBody>
          <a:bodyPr/>
          <a:lstStyle/>
          <a:p>
            <a:fld id="{6B54B0F7-55DD-40D6-B7F4-70B586885C0B}" type="slidenum">
              <a:rPr lang="en-US" smtClean="0"/>
              <a:pPr/>
              <a:t>32</a:t>
            </a:fld>
            <a:r>
              <a:rPr lang="en-US"/>
              <a:t>/37</a:t>
            </a:r>
            <a:endParaRPr lang="en-US" noProof="0" dirty="0"/>
          </a:p>
        </p:txBody>
      </p:sp>
    </p:spTree>
    <p:custDataLst>
      <p:tags r:id="rId1"/>
    </p:custDataLst>
    <p:extLst>
      <p:ext uri="{BB962C8B-B14F-4D97-AF65-F5344CB8AC3E}">
        <p14:creationId xmlns:p14="http://schemas.microsoft.com/office/powerpoint/2010/main" val="3853016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a:latin typeface="微软雅黑" panose="020B0503020204020204" pitchFamily="34" charset="-122"/>
                <a:ea typeface="微软雅黑" panose="020B0503020204020204" pitchFamily="34" charset="-122"/>
              </a:rPr>
              <a:t>easeP21: </a:t>
            </a:r>
            <a:r>
              <a:rPr lang="fr-FR" altLang="zh-CN" sz="4000" b="1">
                <a:latin typeface="微软雅黑" panose="020B0503020204020204" pitchFamily="34" charset="-122"/>
                <a:ea typeface="微软雅黑" panose="020B0503020204020204" pitchFamily="34" charset="-122"/>
              </a:rPr>
              <a:t>O</a:t>
            </a:r>
            <a:r>
              <a:rPr lang="en-US" altLang="zh-CN" sz="4000" b="1" err="1">
                <a:latin typeface="微软雅黑" panose="020B0503020204020204" pitchFamily="34" charset="-122"/>
                <a:ea typeface="微软雅黑" panose="020B0503020204020204" pitchFamily="34" charset="-122"/>
              </a:rPr>
              <a:t>utput</a:t>
            </a:r>
            <a:endParaRPr lang="en-US" altLang="zh-CN" sz="3200">
              <a:latin typeface="微软雅黑" panose="020B0503020204020204" pitchFamily="34" charset="-122"/>
              <a:ea typeface="微软雅黑" panose="020B0503020204020204" pitchFamily="34" charset="-122"/>
            </a:endParaRPr>
          </a:p>
        </p:txBody>
      </p:sp>
      <p:sp>
        <p:nvSpPr>
          <p:cNvPr id="4" name="文本框 1">
            <a:extLst>
              <a:ext uri="{FF2B5EF4-FFF2-40B4-BE49-F238E27FC236}">
                <a16:creationId xmlns:a16="http://schemas.microsoft.com/office/drawing/2014/main" id="{0D8A6311-CAF0-181D-A95C-2585268FFBD0}"/>
              </a:ext>
            </a:extLst>
          </p:cNvPr>
          <p:cNvSpPr txBox="1"/>
          <p:nvPr/>
        </p:nvSpPr>
        <p:spPr>
          <a:xfrm>
            <a:off x="566928" y="952797"/>
            <a:ext cx="6967728" cy="461665"/>
          </a:xfrm>
          <a:prstGeom prst="rect">
            <a:avLst/>
          </a:prstGeom>
          <a:noFill/>
        </p:spPr>
        <p:txBody>
          <a:bodyPr wrap="square" rtlCol="0">
            <a:spAutoFit/>
          </a:bodyPr>
          <a:lstStyle/>
          <a:p>
            <a:r>
              <a:rPr lang="en-US" altLang="zh-CN" sz="2400" b="1" dirty="0">
                <a:latin typeface="微软雅黑" panose="020B0503020204020204" pitchFamily="34" charset="-122"/>
                <a:ea typeface="微软雅黑" panose="020B0503020204020204" pitchFamily="34" charset="-122"/>
              </a:rPr>
              <a:t>Output — Link data</a:t>
            </a:r>
            <a:endParaRPr lang="zh-CN" altLang="en-US" sz="2400" b="1" dirty="0">
              <a:latin typeface="微软雅黑" panose="020B0503020204020204" pitchFamily="34" charset="-122"/>
              <a:ea typeface="微软雅黑" panose="020B0503020204020204" pitchFamily="34" charset="-122"/>
            </a:endParaRPr>
          </a:p>
        </p:txBody>
      </p:sp>
      <p:pic>
        <p:nvPicPr>
          <p:cNvPr id="7" name="Picture 6" descr="A screenshot of a computer&#10;&#10;AI-generated content may be incorrect.">
            <a:extLst>
              <a:ext uri="{FF2B5EF4-FFF2-40B4-BE49-F238E27FC236}">
                <a16:creationId xmlns:a16="http://schemas.microsoft.com/office/drawing/2014/main" id="{7E15722B-671E-14FD-7D89-15FF9CE9F6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9247" y="1671507"/>
            <a:ext cx="11373505" cy="4233696"/>
          </a:xfrm>
          <a:prstGeom prst="rect">
            <a:avLst/>
          </a:prstGeom>
        </p:spPr>
      </p:pic>
      <p:sp>
        <p:nvSpPr>
          <p:cNvPr id="3" name="日期占位符 2">
            <a:extLst>
              <a:ext uri="{FF2B5EF4-FFF2-40B4-BE49-F238E27FC236}">
                <a16:creationId xmlns:a16="http://schemas.microsoft.com/office/drawing/2014/main" id="{6B089973-CC70-3DFC-2208-68EB72158B5C}"/>
              </a:ext>
            </a:extLst>
          </p:cNvPr>
          <p:cNvSpPr>
            <a:spLocks noGrp="1"/>
          </p:cNvSpPr>
          <p:nvPr>
            <p:ph type="dt" sz="half" idx="11"/>
          </p:nvPr>
        </p:nvSpPr>
        <p:spPr/>
        <p:txBody>
          <a:bodyPr/>
          <a:lstStyle/>
          <a:p>
            <a:r>
              <a:rPr lang="en-US" altLang="zh-CN" noProof="0"/>
              <a:t>28 . Mar . 2025</a:t>
            </a:r>
            <a:endParaRPr lang="en-US" noProof="0" dirty="0"/>
          </a:p>
        </p:txBody>
      </p:sp>
      <p:sp>
        <p:nvSpPr>
          <p:cNvPr id="6" name="灯片编号占位符 5">
            <a:extLst>
              <a:ext uri="{FF2B5EF4-FFF2-40B4-BE49-F238E27FC236}">
                <a16:creationId xmlns:a16="http://schemas.microsoft.com/office/drawing/2014/main" id="{17E580CE-2D17-40B2-6361-4725351A1887}"/>
              </a:ext>
            </a:extLst>
          </p:cNvPr>
          <p:cNvSpPr>
            <a:spLocks noGrp="1"/>
          </p:cNvSpPr>
          <p:nvPr>
            <p:ph type="sldNum" sz="quarter" idx="12"/>
          </p:nvPr>
        </p:nvSpPr>
        <p:spPr/>
        <p:txBody>
          <a:bodyPr/>
          <a:lstStyle/>
          <a:p>
            <a:fld id="{6B54B0F7-55DD-40D6-B7F4-70B586885C0B}" type="slidenum">
              <a:rPr lang="en-US" smtClean="0"/>
              <a:pPr/>
              <a:t>33</a:t>
            </a:fld>
            <a:r>
              <a:rPr lang="en-US"/>
              <a:t>/37</a:t>
            </a:r>
            <a:endParaRPr lang="en-US" noProof="0" dirty="0"/>
          </a:p>
        </p:txBody>
      </p:sp>
    </p:spTree>
    <p:custDataLst>
      <p:tags r:id="rId1"/>
    </p:custDataLst>
    <p:extLst>
      <p:ext uri="{BB962C8B-B14F-4D97-AF65-F5344CB8AC3E}">
        <p14:creationId xmlns:p14="http://schemas.microsoft.com/office/powerpoint/2010/main" val="2037788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dirty="0">
                <a:latin typeface="微软雅黑" panose="020B0503020204020204" pitchFamily="34" charset="-122"/>
                <a:ea typeface="微软雅黑" panose="020B0503020204020204" pitchFamily="34" charset="-122"/>
              </a:rPr>
              <a:t>easeP21: </a:t>
            </a:r>
            <a:r>
              <a:rPr lang="fr-FR" altLang="zh-CN" sz="4000" b="1" dirty="0">
                <a:latin typeface="微软雅黑" panose="020B0503020204020204" pitchFamily="34" charset="-122"/>
                <a:ea typeface="微软雅黑" panose="020B0503020204020204" pitchFamily="34" charset="-122"/>
              </a:rPr>
              <a:t>Challenge</a:t>
            </a:r>
            <a:endParaRPr lang="en-US" altLang="zh-CN" sz="3200" dirty="0">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D73B230C-1EC0-DB92-63AE-5824227C67CC}"/>
              </a:ext>
            </a:extLst>
          </p:cNvPr>
          <p:cNvSpPr txBox="1"/>
          <p:nvPr/>
        </p:nvSpPr>
        <p:spPr>
          <a:xfrm>
            <a:off x="405003" y="1134067"/>
            <a:ext cx="6967728" cy="461665"/>
          </a:xfrm>
          <a:prstGeom prst="rect">
            <a:avLst/>
          </a:prstGeom>
          <a:noFill/>
        </p:spPr>
        <p:txBody>
          <a:bodyPr wrap="square" rtlCol="0">
            <a:spAutoFit/>
          </a:bodyPr>
          <a:lstStyle/>
          <a:p>
            <a:r>
              <a:rPr lang="en-US" altLang="zh-CN" sz="2400" b="1">
                <a:latin typeface="微软雅黑" panose="020B0503020204020204" pitchFamily="34" charset="-122"/>
                <a:ea typeface="微软雅黑" panose="020B0503020204020204" pitchFamily="34" charset="-122"/>
              </a:rPr>
              <a:t>Reduce runtime for large data</a:t>
            </a:r>
            <a:endParaRPr lang="zh-CN" altLang="en-US" sz="2400" b="1">
              <a:latin typeface="微软雅黑" panose="020B0503020204020204" pitchFamily="34" charset="-122"/>
              <a:ea typeface="微软雅黑" panose="020B0503020204020204" pitchFamily="34" charset="-122"/>
            </a:endParaRPr>
          </a:p>
        </p:txBody>
      </p:sp>
      <p:sp>
        <p:nvSpPr>
          <p:cNvPr id="5" name="TextBox 4">
            <a:extLst>
              <a:ext uri="{FF2B5EF4-FFF2-40B4-BE49-F238E27FC236}">
                <a16:creationId xmlns:a16="http://schemas.microsoft.com/office/drawing/2014/main" id="{F11557E1-DBAC-012C-1ECC-CB10B6272ABD}"/>
              </a:ext>
            </a:extLst>
          </p:cNvPr>
          <p:cNvSpPr txBox="1"/>
          <p:nvPr/>
        </p:nvSpPr>
        <p:spPr>
          <a:xfrm>
            <a:off x="716851" y="2033455"/>
            <a:ext cx="10758298" cy="2529282"/>
          </a:xfrm>
          <a:prstGeom prst="rect">
            <a:avLst/>
          </a:prstGeom>
          <a:noFill/>
        </p:spPr>
        <p:txBody>
          <a:bodyPr wrap="square" lIns="91440" tIns="45720" rIns="91440" bIns="45720" anchor="t">
            <a:spAutoFit/>
          </a:bodyPr>
          <a:lstStyle/>
          <a:p>
            <a:pPr marL="285750" indent="-285750">
              <a:lnSpc>
                <a:spcPct val="150000"/>
              </a:lnSpc>
              <a:buFont typeface="Arial" panose="020B0604020202020204" pitchFamily="34" charset="0"/>
              <a:buChar char="•"/>
            </a:pPr>
            <a:r>
              <a:rPr lang="en-US" dirty="0"/>
              <a:t>Background R process and automatically check by </a:t>
            </a:r>
            <a:r>
              <a:rPr lang="en-US" dirty="0" err="1">
                <a:solidFill>
                  <a:schemeClr val="accent2"/>
                </a:solidFill>
              </a:rPr>
              <a:t>callr</a:t>
            </a:r>
            <a:r>
              <a:rPr lang="en-US" dirty="0">
                <a:solidFill>
                  <a:schemeClr val="accent2"/>
                </a:solidFill>
              </a:rPr>
              <a:t>::</a:t>
            </a:r>
            <a:r>
              <a:rPr lang="en-US" dirty="0" err="1">
                <a:solidFill>
                  <a:schemeClr val="accent2"/>
                </a:solidFill>
              </a:rPr>
              <a:t>r_bg</a:t>
            </a:r>
            <a:r>
              <a:rPr lang="en-US" dirty="0">
                <a:solidFill>
                  <a:schemeClr val="accent2"/>
                </a:solidFill>
              </a:rPr>
              <a:t>() </a:t>
            </a:r>
            <a:r>
              <a:rPr lang="en-US" dirty="0"/>
              <a:t>and </a:t>
            </a:r>
            <a:r>
              <a:rPr lang="en-US" dirty="0">
                <a:solidFill>
                  <a:schemeClr val="accent2"/>
                </a:solidFill>
              </a:rPr>
              <a:t>later::later()</a:t>
            </a:r>
          </a:p>
          <a:p>
            <a:pPr lvl="1">
              <a:lnSpc>
                <a:spcPct val="150000"/>
              </a:lnSpc>
            </a:pPr>
            <a:r>
              <a:rPr lang="en-US" dirty="0"/>
              <a:t>Users can proceed immediately without waiting for this long task to finish</a:t>
            </a:r>
            <a:r>
              <a:rPr lang="en-US" dirty="0">
                <a:solidFill>
                  <a:srgbClr val="000000"/>
                </a:solidFill>
              </a:rPr>
              <a:t> </a:t>
            </a:r>
            <a:r>
              <a:rPr lang="en-US" b="1" dirty="0">
                <a:solidFill>
                  <a:srgbClr val="C00000"/>
                </a:solidFill>
              </a:rPr>
              <a:t> </a:t>
            </a:r>
            <a:r>
              <a:rPr lang="en-US" b="1" dirty="0">
                <a:solidFill>
                  <a:srgbClr val="00B050"/>
                </a:solidFill>
              </a:rPr>
              <a:t>√</a:t>
            </a:r>
            <a:endParaRPr lang="en-US" b="1" dirty="0">
              <a:solidFill>
                <a:srgbClr val="00B050"/>
              </a:solidFill>
              <a:ea typeface="Verdana"/>
            </a:endParaRPr>
          </a:p>
          <a:p>
            <a:pPr lvl="1">
              <a:lnSpc>
                <a:spcPct val="150000"/>
              </a:lnSpc>
            </a:pPr>
            <a:endParaRPr lang="en-US" dirty="0"/>
          </a:p>
          <a:p>
            <a:pPr marL="285750" indent="-285750">
              <a:lnSpc>
                <a:spcPct val="150000"/>
              </a:lnSpc>
              <a:buFont typeface="Arial" panose="020B0604020202020204" pitchFamily="34" charset="0"/>
              <a:buChar char="•"/>
            </a:pPr>
            <a:r>
              <a:rPr lang="en-US" dirty="0"/>
              <a:t>Parallel processing package </a:t>
            </a:r>
            <a:r>
              <a:rPr lang="en-US" dirty="0">
                <a:solidFill>
                  <a:schemeClr val="accent2"/>
                </a:solidFill>
              </a:rPr>
              <a:t>future</a:t>
            </a:r>
            <a:r>
              <a:rPr lang="en-US" dirty="0"/>
              <a:t> and </a:t>
            </a:r>
            <a:r>
              <a:rPr lang="en-US" dirty="0" err="1">
                <a:solidFill>
                  <a:schemeClr val="accent2"/>
                </a:solidFill>
              </a:rPr>
              <a:t>furrr</a:t>
            </a:r>
            <a:r>
              <a:rPr lang="en-US" dirty="0">
                <a:solidFill>
                  <a:schemeClr val="accent2"/>
                </a:solidFill>
              </a:rPr>
              <a:t> </a:t>
            </a:r>
            <a:r>
              <a:rPr lang="en-US" b="1" dirty="0">
                <a:solidFill>
                  <a:srgbClr val="C00000"/>
                </a:solidFill>
              </a:rPr>
              <a:t> </a:t>
            </a:r>
            <a:r>
              <a:rPr lang="en-US" b="1" dirty="0">
                <a:solidFill>
                  <a:srgbClr val="00B050"/>
                </a:solidFill>
              </a:rPr>
              <a:t>√</a:t>
            </a:r>
            <a:endParaRPr lang="en-US" dirty="0">
              <a:solidFill>
                <a:srgbClr val="00B050"/>
              </a:solidFill>
            </a:endParaRPr>
          </a:p>
          <a:p>
            <a:pPr marL="285750" indent="-285750">
              <a:lnSpc>
                <a:spcPct val="150000"/>
              </a:lnSpc>
              <a:buFont typeface="Arial" panose="020B0604020202020204" pitchFamily="34" charset="0"/>
              <a:buChar char="•"/>
            </a:pPr>
            <a:endParaRPr lang="en-US" dirty="0">
              <a:solidFill>
                <a:schemeClr val="accent2"/>
              </a:solidFill>
            </a:endParaRPr>
          </a:p>
          <a:p>
            <a:pPr marL="285750" indent="-285750">
              <a:lnSpc>
                <a:spcPct val="150000"/>
              </a:lnSpc>
              <a:buFont typeface="Arial" panose="020B0604020202020204" pitchFamily="34" charset="0"/>
              <a:buChar char="•"/>
            </a:pPr>
            <a:r>
              <a:rPr lang="en-US" dirty="0"/>
              <a:t>High-performance package </a:t>
            </a:r>
            <a:r>
              <a:rPr lang="en-US" dirty="0" err="1">
                <a:solidFill>
                  <a:schemeClr val="accent2"/>
                </a:solidFill>
              </a:rPr>
              <a:t>data.table</a:t>
            </a:r>
            <a:r>
              <a:rPr lang="en-US" dirty="0">
                <a:solidFill>
                  <a:schemeClr val="accent2"/>
                </a:solidFill>
              </a:rPr>
              <a:t> </a:t>
            </a:r>
            <a:r>
              <a:rPr lang="en-US" dirty="0"/>
              <a:t>or </a:t>
            </a:r>
            <a:r>
              <a:rPr lang="en-US" dirty="0" err="1">
                <a:solidFill>
                  <a:schemeClr val="accent2"/>
                </a:solidFill>
              </a:rPr>
              <a:t>duckdb</a:t>
            </a:r>
            <a:endParaRPr lang="en-US" dirty="0">
              <a:solidFill>
                <a:schemeClr val="accent2"/>
              </a:solidFill>
            </a:endParaRPr>
          </a:p>
        </p:txBody>
      </p:sp>
      <p:sp>
        <p:nvSpPr>
          <p:cNvPr id="4" name="日期占位符 3">
            <a:extLst>
              <a:ext uri="{FF2B5EF4-FFF2-40B4-BE49-F238E27FC236}">
                <a16:creationId xmlns:a16="http://schemas.microsoft.com/office/drawing/2014/main" id="{6EBA55B6-A34C-50CF-6615-D33C06BFB401}"/>
              </a:ext>
            </a:extLst>
          </p:cNvPr>
          <p:cNvSpPr>
            <a:spLocks noGrp="1"/>
          </p:cNvSpPr>
          <p:nvPr>
            <p:ph type="dt" sz="half" idx="11"/>
          </p:nvPr>
        </p:nvSpPr>
        <p:spPr/>
        <p:txBody>
          <a:bodyPr/>
          <a:lstStyle/>
          <a:p>
            <a:r>
              <a:rPr lang="en-US" altLang="zh-CN" noProof="0"/>
              <a:t>28 . Mar . 2025</a:t>
            </a:r>
            <a:endParaRPr lang="en-US" noProof="0" dirty="0"/>
          </a:p>
        </p:txBody>
      </p:sp>
      <p:sp>
        <p:nvSpPr>
          <p:cNvPr id="7" name="灯片编号占位符 6">
            <a:extLst>
              <a:ext uri="{FF2B5EF4-FFF2-40B4-BE49-F238E27FC236}">
                <a16:creationId xmlns:a16="http://schemas.microsoft.com/office/drawing/2014/main" id="{0B739888-DD4C-2C84-B7E4-F44A76D522C7}"/>
              </a:ext>
            </a:extLst>
          </p:cNvPr>
          <p:cNvSpPr>
            <a:spLocks noGrp="1"/>
          </p:cNvSpPr>
          <p:nvPr>
            <p:ph type="sldNum" sz="quarter" idx="12"/>
          </p:nvPr>
        </p:nvSpPr>
        <p:spPr/>
        <p:txBody>
          <a:bodyPr/>
          <a:lstStyle/>
          <a:p>
            <a:fld id="{6B54B0F7-55DD-40D6-B7F4-70B586885C0B}" type="slidenum">
              <a:rPr lang="en-US" smtClean="0"/>
              <a:pPr/>
              <a:t>34</a:t>
            </a:fld>
            <a:r>
              <a:rPr lang="en-US"/>
              <a:t>/37</a:t>
            </a:r>
            <a:endParaRPr lang="en-US" noProof="0" dirty="0"/>
          </a:p>
        </p:txBody>
      </p:sp>
    </p:spTree>
    <p:custDataLst>
      <p:tags r:id="rId1"/>
    </p:custDataLst>
    <p:extLst>
      <p:ext uri="{BB962C8B-B14F-4D97-AF65-F5344CB8AC3E}">
        <p14:creationId xmlns:p14="http://schemas.microsoft.com/office/powerpoint/2010/main" val="1140018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fr-FR" altLang="zh-CN" sz="4000" b="1" i="1" dirty="0">
                <a:latin typeface="微软雅黑" panose="020B0503020204020204" pitchFamily="34" charset="-122"/>
                <a:ea typeface="微软雅黑" panose="020B0503020204020204" pitchFamily="34" charset="-122"/>
              </a:rPr>
              <a:t>easeP21: </a:t>
            </a:r>
            <a:r>
              <a:rPr lang="fr-FR" altLang="zh-CN" sz="4000" b="1" dirty="0">
                <a:latin typeface="微软雅黑" panose="020B0503020204020204" pitchFamily="34" charset="-122"/>
                <a:ea typeface="微软雅黑" panose="020B0503020204020204" pitchFamily="34" charset="-122"/>
              </a:rPr>
              <a:t>A</a:t>
            </a:r>
            <a:r>
              <a:rPr lang="en-US" altLang="zh-CN" sz="4000" b="1" dirty="0" err="1">
                <a:latin typeface="微软雅黑" panose="020B0503020204020204" pitchFamily="34" charset="-122"/>
                <a:ea typeface="微软雅黑" panose="020B0503020204020204" pitchFamily="34" charset="-122"/>
              </a:rPr>
              <a:t>dvantages</a:t>
            </a:r>
            <a:endParaRPr lang="zh-CN" altLang="en-US" sz="4000" b="1" dirty="0">
              <a:latin typeface="微软雅黑" panose="020B0503020204020204" pitchFamily="34" charset="-122"/>
              <a:ea typeface="微软雅黑" panose="020B0503020204020204" pitchFamily="34" charset="-122"/>
            </a:endParaRPr>
          </a:p>
        </p:txBody>
      </p:sp>
      <p:sp>
        <p:nvSpPr>
          <p:cNvPr id="5" name="ZoneTexte 13">
            <a:extLst>
              <a:ext uri="{FF2B5EF4-FFF2-40B4-BE49-F238E27FC236}">
                <a16:creationId xmlns:a16="http://schemas.microsoft.com/office/drawing/2014/main" id="{34EF8C6F-1C75-D1A8-217B-6E17C3F40CC0}"/>
              </a:ext>
            </a:extLst>
          </p:cNvPr>
          <p:cNvSpPr txBox="1"/>
          <p:nvPr/>
        </p:nvSpPr>
        <p:spPr>
          <a:xfrm>
            <a:off x="5521507" y="2890875"/>
            <a:ext cx="914400" cy="91440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dirty="0">
              <a:ln>
                <a:noFill/>
              </a:ln>
              <a:solidFill>
                <a:srgbClr val="6B747B"/>
              </a:solidFill>
              <a:effectLst/>
              <a:uLnTx/>
              <a:uFillTx/>
              <a:latin typeface="Arial"/>
              <a:ea typeface="+mn-ea"/>
              <a:cs typeface="+mn-cs"/>
            </a:endParaRPr>
          </a:p>
        </p:txBody>
      </p:sp>
      <p:sp>
        <p:nvSpPr>
          <p:cNvPr id="8" name="Rectangle 7">
            <a:extLst>
              <a:ext uri="{FF2B5EF4-FFF2-40B4-BE49-F238E27FC236}">
                <a16:creationId xmlns:a16="http://schemas.microsoft.com/office/drawing/2014/main" id="{5DDD4AB4-0648-7FEE-6C0B-D62C8D61F103}"/>
              </a:ext>
            </a:extLst>
          </p:cNvPr>
          <p:cNvSpPr/>
          <p:nvPr/>
        </p:nvSpPr>
        <p:spPr>
          <a:xfrm>
            <a:off x="603431" y="1852133"/>
            <a:ext cx="5079901" cy="1155671"/>
          </a:xfrm>
          <a:prstGeom prst="roundRect">
            <a:avLst/>
          </a:prstGeom>
          <a:solidFill>
            <a:schemeClr val="accent2">
              <a:lumMod val="20000"/>
              <a:lumOff val="80000"/>
            </a:schemeClr>
          </a:solidFill>
          <a:ln>
            <a:solidFill>
              <a:schemeClr val="accent2">
                <a:lumMod val="20000"/>
                <a:lumOff val="80000"/>
              </a:schemeClr>
            </a:solidFill>
          </a:ln>
        </p:spPr>
        <p:style>
          <a:lnRef idx="0">
            <a:scrgbClr r="0" g="0" b="0"/>
          </a:lnRef>
          <a:fillRef idx="0">
            <a:scrgbClr r="0" g="0" b="0"/>
          </a:fillRef>
          <a:effectRef idx="0">
            <a:scrgbClr r="0" g="0" b="0"/>
          </a:effectRef>
          <a:fontRef idx="minor">
            <a:schemeClr val="lt1"/>
          </a:fontRef>
        </p:style>
        <p:txBody>
          <a:bodyPr rtlCol="0" anchor="ctr" anchorCtr="0"/>
          <a:lstStyle/>
          <a:p>
            <a:pPr marL="0" lvl="2" algn="ctr">
              <a:lnSpc>
                <a:spcPct val="150000"/>
              </a:lnSpc>
              <a:defRPr/>
            </a:pPr>
            <a:r>
              <a:rPr lang="en-US" dirty="0">
                <a:solidFill>
                  <a:schemeClr val="tx1"/>
                </a:solidFill>
              </a:rPr>
              <a:t>An easier way to understand the issues and to identify actions</a:t>
            </a:r>
          </a:p>
        </p:txBody>
      </p:sp>
      <p:sp>
        <p:nvSpPr>
          <p:cNvPr id="10" name="Rectangle 8">
            <a:extLst>
              <a:ext uri="{FF2B5EF4-FFF2-40B4-BE49-F238E27FC236}">
                <a16:creationId xmlns:a16="http://schemas.microsoft.com/office/drawing/2014/main" id="{EC375C8D-A855-DE24-C504-783A7DE3E14E}"/>
              </a:ext>
            </a:extLst>
          </p:cNvPr>
          <p:cNvSpPr/>
          <p:nvPr/>
        </p:nvSpPr>
        <p:spPr>
          <a:xfrm>
            <a:off x="6352567" y="1858733"/>
            <a:ext cx="5079901" cy="1142473"/>
          </a:xfrm>
          <a:prstGeom prst="roundRect">
            <a:avLst/>
          </a:prstGeom>
          <a:solidFill>
            <a:schemeClr val="accent2">
              <a:lumMod val="20000"/>
              <a:lumOff val="80000"/>
            </a:schemeClr>
          </a:solidFill>
          <a:ln>
            <a:solidFill>
              <a:schemeClr val="accent2">
                <a:lumMod val="20000"/>
                <a:lumOff val="80000"/>
              </a:schemeClr>
            </a:solidFill>
          </a:ln>
        </p:spPr>
        <p:style>
          <a:lnRef idx="1">
            <a:schemeClr val="accent5"/>
          </a:lnRef>
          <a:fillRef idx="3">
            <a:schemeClr val="accent5"/>
          </a:fillRef>
          <a:effectRef idx="2">
            <a:schemeClr val="accent5"/>
          </a:effectRef>
          <a:fontRef idx="minor">
            <a:schemeClr val="lt1"/>
          </a:fontRef>
        </p:style>
        <p:txBody>
          <a:bodyPr rtlCol="0" anchor="ctr" anchorCtr="0"/>
          <a:lstStyle/>
          <a:p>
            <a:pPr marL="0" lvl="2" algn="ctr">
              <a:lnSpc>
                <a:spcPct val="150000"/>
              </a:lnSpc>
              <a:spcAft>
                <a:spcPts val="1200"/>
              </a:spcAft>
              <a:defRPr/>
            </a:pPr>
            <a:r>
              <a:rPr lang="en-US" dirty="0">
                <a:solidFill>
                  <a:schemeClr val="tx1"/>
                </a:solidFill>
              </a:rPr>
              <a:t>Adequate sharing of issues between stakeholders</a:t>
            </a:r>
          </a:p>
        </p:txBody>
      </p:sp>
      <p:sp>
        <p:nvSpPr>
          <p:cNvPr id="11" name="Rectangle 9">
            <a:extLst>
              <a:ext uri="{FF2B5EF4-FFF2-40B4-BE49-F238E27FC236}">
                <a16:creationId xmlns:a16="http://schemas.microsoft.com/office/drawing/2014/main" id="{332D7015-9117-5CD1-E415-2C1F2F5315B5}"/>
              </a:ext>
            </a:extLst>
          </p:cNvPr>
          <p:cNvSpPr/>
          <p:nvPr/>
        </p:nvSpPr>
        <p:spPr>
          <a:xfrm>
            <a:off x="604983" y="3836748"/>
            <a:ext cx="4949815" cy="1155672"/>
          </a:xfrm>
          <a:prstGeom prst="roundRect">
            <a:avLst/>
          </a:prstGeom>
          <a:solidFill>
            <a:schemeClr val="accent2">
              <a:lumMod val="20000"/>
              <a:lumOff val="80000"/>
            </a:schemeClr>
          </a:solidFill>
          <a:ln>
            <a:solidFill>
              <a:schemeClr val="accent2">
                <a:lumMod val="20000"/>
                <a:lumOff val="80000"/>
              </a:schemeClr>
            </a:solidFill>
          </a:ln>
        </p:spPr>
        <p:style>
          <a:lnRef idx="0">
            <a:scrgbClr r="0" g="0" b="0"/>
          </a:lnRef>
          <a:fillRef idx="0">
            <a:scrgbClr r="0" g="0" b="0"/>
          </a:fillRef>
          <a:effectRef idx="0">
            <a:scrgbClr r="0" g="0" b="0"/>
          </a:effectRef>
          <a:fontRef idx="minor">
            <a:schemeClr val="lt1"/>
          </a:fontRef>
        </p:style>
        <p:txBody>
          <a:bodyPr rtlCol="0" anchor="ctr" anchorCtr="0"/>
          <a:lstStyle/>
          <a:p>
            <a:pPr marL="0" lvl="2" algn="ctr">
              <a:lnSpc>
                <a:spcPct val="150000"/>
              </a:lnSpc>
              <a:spcAft>
                <a:spcPts val="1200"/>
              </a:spcAft>
              <a:defRPr/>
            </a:pPr>
            <a:r>
              <a:rPr lang="en-US" dirty="0">
                <a:solidFill>
                  <a:schemeClr val="tx1"/>
                </a:solidFill>
              </a:rPr>
              <a:t>Help departments divide responsibilities and work together</a:t>
            </a:r>
          </a:p>
        </p:txBody>
      </p:sp>
      <p:sp>
        <p:nvSpPr>
          <p:cNvPr id="12" name="Rectangle 10">
            <a:extLst>
              <a:ext uri="{FF2B5EF4-FFF2-40B4-BE49-F238E27FC236}">
                <a16:creationId xmlns:a16="http://schemas.microsoft.com/office/drawing/2014/main" id="{8EA586A4-D4D8-37C1-76E8-5D0FBC46004A}"/>
              </a:ext>
            </a:extLst>
          </p:cNvPr>
          <p:cNvSpPr/>
          <p:nvPr/>
        </p:nvSpPr>
        <p:spPr>
          <a:xfrm>
            <a:off x="6417129" y="3836748"/>
            <a:ext cx="5079901" cy="1155672"/>
          </a:xfrm>
          <a:prstGeom prst="roundRect">
            <a:avLst/>
          </a:prstGeom>
          <a:solidFill>
            <a:schemeClr val="accent2">
              <a:lumMod val="20000"/>
              <a:lumOff val="80000"/>
            </a:schemeClr>
          </a:solidFill>
          <a:ln>
            <a:solidFill>
              <a:schemeClr val="accent2">
                <a:lumMod val="20000"/>
                <a:lumOff val="80000"/>
              </a:schemeClr>
            </a:solidFill>
          </a:ln>
        </p:spPr>
        <p:style>
          <a:lnRef idx="0">
            <a:scrgbClr r="0" g="0" b="0"/>
          </a:lnRef>
          <a:fillRef idx="0">
            <a:scrgbClr r="0" g="0" b="0"/>
          </a:fillRef>
          <a:effectRef idx="0">
            <a:scrgbClr r="0" g="0" b="0"/>
          </a:effectRef>
          <a:fontRef idx="minor">
            <a:schemeClr val="lt1"/>
          </a:fontRef>
        </p:style>
        <p:txBody>
          <a:bodyPr rtlCol="0" anchor="ctr" anchorCtr="0"/>
          <a:lstStyle/>
          <a:p>
            <a:pPr marL="0" lvl="2" algn="ctr">
              <a:lnSpc>
                <a:spcPct val="150000"/>
              </a:lnSpc>
              <a:spcAft>
                <a:spcPts val="1200"/>
              </a:spcAft>
              <a:defRPr/>
            </a:pPr>
            <a:r>
              <a:rPr lang="en-US" dirty="0">
                <a:solidFill>
                  <a:schemeClr val="tx1"/>
                </a:solidFill>
              </a:rPr>
              <a:t>A better reviewable template to facilitate traceability and inspection</a:t>
            </a:r>
          </a:p>
        </p:txBody>
      </p:sp>
      <p:grpSp>
        <p:nvGrpSpPr>
          <p:cNvPr id="18" name="Group 17">
            <a:extLst>
              <a:ext uri="{FF2B5EF4-FFF2-40B4-BE49-F238E27FC236}">
                <a16:creationId xmlns:a16="http://schemas.microsoft.com/office/drawing/2014/main" id="{811FC30E-839C-5EE5-5E31-987A080B04AB}"/>
              </a:ext>
            </a:extLst>
          </p:cNvPr>
          <p:cNvGrpSpPr/>
          <p:nvPr/>
        </p:nvGrpSpPr>
        <p:grpSpPr>
          <a:xfrm>
            <a:off x="4744994" y="2662180"/>
            <a:ext cx="2642323" cy="1459023"/>
            <a:chOff x="4759508" y="2647666"/>
            <a:chExt cx="2642323" cy="1459023"/>
          </a:xfrm>
        </p:grpSpPr>
        <p:sp>
          <p:nvSpPr>
            <p:cNvPr id="13" name="Organigramme : Connecteur 14">
              <a:extLst>
                <a:ext uri="{FF2B5EF4-FFF2-40B4-BE49-F238E27FC236}">
                  <a16:creationId xmlns:a16="http://schemas.microsoft.com/office/drawing/2014/main" id="{94975F72-6EF1-9714-6D0D-C7D7A791824F}"/>
                </a:ext>
              </a:extLst>
            </p:cNvPr>
            <p:cNvSpPr/>
            <p:nvPr/>
          </p:nvSpPr>
          <p:spPr>
            <a:xfrm>
              <a:off x="4759508" y="2647666"/>
              <a:ext cx="2642323" cy="1459023"/>
            </a:xfrm>
            <a:prstGeom prst="flowChartConnector">
              <a:avLst/>
            </a:prstGeom>
            <a:solidFill>
              <a:schemeClr val="bg1"/>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fr-FR" sz="1400" b="1" dirty="0">
                <a:solidFill>
                  <a:srgbClr val="3B3838"/>
                </a:solidFill>
                <a:latin typeface="Arial" panose="020B0604020202020204"/>
              </a:endParaRPr>
            </a:p>
          </p:txBody>
        </p:sp>
        <p:sp>
          <p:nvSpPr>
            <p:cNvPr id="14" name="ZoneTexte 12">
              <a:extLst>
                <a:ext uri="{FF2B5EF4-FFF2-40B4-BE49-F238E27FC236}">
                  <a16:creationId xmlns:a16="http://schemas.microsoft.com/office/drawing/2014/main" id="{FA876235-40AA-5691-5B40-4EFE32A8B0BC}"/>
                </a:ext>
              </a:extLst>
            </p:cNvPr>
            <p:cNvSpPr txBox="1"/>
            <p:nvPr/>
          </p:nvSpPr>
          <p:spPr>
            <a:xfrm>
              <a:off x="4860982" y="3211665"/>
              <a:ext cx="2293506" cy="400110"/>
            </a:xfrm>
            <a:prstGeom prst="rect">
              <a:avLst/>
            </a:prstGeom>
            <a:noFill/>
          </p:spPr>
          <p:txBody>
            <a:bodyPr wrap="square" rtlCol="0">
              <a:spAutoFit/>
            </a:bodyPr>
            <a:lstStyle/>
            <a:p>
              <a:pPr algn="ctr" defTabSz="914377">
                <a:defRPr/>
              </a:pPr>
              <a:r>
                <a:rPr lang="fr-FR" sz="2000" b="1" dirty="0">
                  <a:solidFill>
                    <a:srgbClr val="7A00E6"/>
                  </a:solidFill>
                  <a:latin typeface="+mn-ea"/>
                </a:rPr>
                <a:t>U</a:t>
              </a:r>
              <a:r>
                <a:rPr lang="en-US" altLang="zh-CN" sz="2000" b="1" dirty="0">
                  <a:solidFill>
                    <a:srgbClr val="7A00E6"/>
                  </a:solidFill>
                  <a:latin typeface="+mn-ea"/>
                </a:rPr>
                <a:t>s</a:t>
              </a:r>
              <a:r>
                <a:rPr lang="fr-FR" sz="2000" b="1" dirty="0">
                  <a:solidFill>
                    <a:srgbClr val="7A00E6"/>
                  </a:solidFill>
                  <a:latin typeface="+mn-ea"/>
                </a:rPr>
                <a:t>ers</a:t>
              </a:r>
              <a:r>
                <a:rPr lang="en-US" sz="2000" b="1" dirty="0">
                  <a:solidFill>
                    <a:srgbClr val="7A00E6"/>
                  </a:solidFill>
                  <a:latin typeface="+mn-ea"/>
                </a:rPr>
                <a:t>’</a:t>
              </a:r>
              <a:r>
                <a:rPr lang="fr-FR" sz="2000" b="1" dirty="0">
                  <a:solidFill>
                    <a:srgbClr val="7A00E6"/>
                  </a:solidFill>
                  <a:latin typeface="+mn-ea"/>
                </a:rPr>
                <a:t> feedback</a:t>
              </a:r>
            </a:p>
          </p:txBody>
        </p:sp>
      </p:grpSp>
      <p:grpSp>
        <p:nvGrpSpPr>
          <p:cNvPr id="2" name="组合 1">
            <a:extLst>
              <a:ext uri="{FF2B5EF4-FFF2-40B4-BE49-F238E27FC236}">
                <a16:creationId xmlns:a16="http://schemas.microsoft.com/office/drawing/2014/main" id="{B5CC6DB7-7D56-553E-0C90-241B992D1027}"/>
              </a:ext>
            </a:extLst>
          </p:cNvPr>
          <p:cNvGrpSpPr/>
          <p:nvPr/>
        </p:nvGrpSpPr>
        <p:grpSpPr>
          <a:xfrm>
            <a:off x="2977127" y="5128307"/>
            <a:ext cx="7679599" cy="1457461"/>
            <a:chOff x="2772228" y="5248067"/>
            <a:chExt cx="7679599" cy="1457461"/>
          </a:xfrm>
        </p:grpSpPr>
        <p:sp>
          <p:nvSpPr>
            <p:cNvPr id="3" name="Rectangle 15">
              <a:extLst>
                <a:ext uri="{FF2B5EF4-FFF2-40B4-BE49-F238E27FC236}">
                  <a16:creationId xmlns:a16="http://schemas.microsoft.com/office/drawing/2014/main" id="{F59D084E-7B0D-8880-7D8B-863743756E96}"/>
                </a:ext>
              </a:extLst>
            </p:cNvPr>
            <p:cNvSpPr/>
            <p:nvPr/>
          </p:nvSpPr>
          <p:spPr>
            <a:xfrm>
              <a:off x="2772228" y="5345856"/>
              <a:ext cx="7679599" cy="1261884"/>
            </a:xfrm>
            <a:prstGeom prst="rect">
              <a:avLst/>
            </a:prstGeom>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endParaRPr lang="en-US" sz="2400" dirty="0">
                <a:solidFill>
                  <a:srgbClr val="6B747B"/>
                </a:solidFill>
                <a:latin typeface="Arial"/>
              </a:endParaRPr>
            </a:p>
            <a:p>
              <a:pPr marL="914400" lvl="3">
                <a:spcAft>
                  <a:spcPts val="1200"/>
                </a:spcAft>
                <a:defRPr/>
              </a:pPr>
              <a:r>
                <a:rPr lang="en-US" sz="2400" b="1" dirty="0">
                  <a:solidFill>
                    <a:srgbClr val="C00000"/>
                  </a:solidFill>
                </a:rPr>
                <a:t>At least    50%    gain of time </a:t>
              </a:r>
            </a:p>
            <a:p>
              <a:pPr marL="1371600" lvl="4">
                <a:spcAft>
                  <a:spcPts val="1200"/>
                </a:spcAft>
                <a:defRPr/>
              </a:pPr>
              <a:endParaRPr kumimoji="0" lang="en-US" b="0" i="0" u="none" strike="noStrike" kern="1200" cap="none" spc="0" normalizeH="0" baseline="0" noProof="0" dirty="0">
                <a:ln>
                  <a:noFill/>
                </a:ln>
                <a:solidFill>
                  <a:srgbClr val="6B747B"/>
                </a:solidFill>
                <a:effectLst/>
                <a:uLnTx/>
                <a:uFillTx/>
                <a:latin typeface="Arial"/>
                <a:ea typeface="+mn-ea"/>
                <a:cs typeface="+mn-cs"/>
              </a:endParaRPr>
            </a:p>
          </p:txBody>
        </p:sp>
        <p:graphicFrame>
          <p:nvGraphicFramePr>
            <p:cNvPr id="15" name="Chart 5">
              <a:extLst>
                <a:ext uri="{FF2B5EF4-FFF2-40B4-BE49-F238E27FC236}">
                  <a16:creationId xmlns:a16="http://schemas.microsoft.com/office/drawing/2014/main" id="{9E2D0DC0-9497-7CA1-5182-502E447FCF19}"/>
                </a:ext>
              </a:extLst>
            </p:cNvPr>
            <p:cNvGraphicFramePr/>
            <p:nvPr>
              <p:extLst>
                <p:ext uri="{D42A27DB-BD31-4B8C-83A1-F6EECF244321}">
                  <p14:modId xmlns:p14="http://schemas.microsoft.com/office/powerpoint/2010/main" val="3105386101"/>
                </p:ext>
              </p:extLst>
            </p:nvPr>
          </p:nvGraphicFramePr>
          <p:xfrm>
            <a:off x="4838521" y="5248067"/>
            <a:ext cx="2023455" cy="1457461"/>
          </p:xfrm>
          <a:graphic>
            <a:graphicData uri="http://schemas.openxmlformats.org/drawingml/2006/chart">
              <c:chart xmlns:c="http://schemas.openxmlformats.org/drawingml/2006/chart" xmlns:r="http://schemas.openxmlformats.org/officeDocument/2006/relationships" r:id="rId4"/>
            </a:graphicData>
          </a:graphic>
        </p:graphicFrame>
      </p:grpSp>
      <p:sp>
        <p:nvSpPr>
          <p:cNvPr id="6" name="日期占位符 5">
            <a:extLst>
              <a:ext uri="{FF2B5EF4-FFF2-40B4-BE49-F238E27FC236}">
                <a16:creationId xmlns:a16="http://schemas.microsoft.com/office/drawing/2014/main" id="{6085CE06-E267-B448-9B5F-4A743875D102}"/>
              </a:ext>
            </a:extLst>
          </p:cNvPr>
          <p:cNvSpPr>
            <a:spLocks noGrp="1"/>
          </p:cNvSpPr>
          <p:nvPr>
            <p:ph type="dt" sz="half" idx="11"/>
          </p:nvPr>
        </p:nvSpPr>
        <p:spPr>
          <a:xfrm>
            <a:off x="4835393" y="6518559"/>
            <a:ext cx="2743200" cy="366183"/>
          </a:xfrm>
        </p:spPr>
        <p:txBody>
          <a:bodyPr/>
          <a:lstStyle/>
          <a:p>
            <a:r>
              <a:rPr lang="en-US" altLang="zh-CN" noProof="0" dirty="0"/>
              <a:t>28 . Mar . 2025</a:t>
            </a:r>
            <a:endParaRPr lang="en-US" noProof="0" dirty="0"/>
          </a:p>
        </p:txBody>
      </p:sp>
      <p:sp>
        <p:nvSpPr>
          <p:cNvPr id="16" name="灯片编号占位符 15">
            <a:extLst>
              <a:ext uri="{FF2B5EF4-FFF2-40B4-BE49-F238E27FC236}">
                <a16:creationId xmlns:a16="http://schemas.microsoft.com/office/drawing/2014/main" id="{D1EA8178-2CDA-CF0E-F20B-52D52B16D13A}"/>
              </a:ext>
            </a:extLst>
          </p:cNvPr>
          <p:cNvSpPr>
            <a:spLocks noGrp="1"/>
          </p:cNvSpPr>
          <p:nvPr>
            <p:ph type="sldNum" sz="quarter" idx="12"/>
          </p:nvPr>
        </p:nvSpPr>
        <p:spPr/>
        <p:txBody>
          <a:bodyPr/>
          <a:lstStyle/>
          <a:p>
            <a:fld id="{6B54B0F7-55DD-40D6-B7F4-70B586885C0B}" type="slidenum">
              <a:rPr lang="en-US" smtClean="0"/>
              <a:pPr/>
              <a:t>35</a:t>
            </a:fld>
            <a:r>
              <a:rPr lang="en-US"/>
              <a:t>/37</a:t>
            </a:r>
            <a:endParaRPr lang="en-US" noProof="0" dirty="0"/>
          </a:p>
        </p:txBody>
      </p:sp>
    </p:spTree>
    <p:custDataLst>
      <p:tags r:id="rId1"/>
    </p:custDataLst>
    <p:extLst>
      <p:ext uri="{BB962C8B-B14F-4D97-AF65-F5344CB8AC3E}">
        <p14:creationId xmlns:p14="http://schemas.microsoft.com/office/powerpoint/2010/main" val="1639935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graphique SmartArt 1">
            <a:extLst>
              <a:ext uri="{FF2B5EF4-FFF2-40B4-BE49-F238E27FC236}">
                <a16:creationId xmlns:a16="http://schemas.microsoft.com/office/drawing/2014/main" id="{1F294D1C-16D2-4943-9E30-F68F81991935}"/>
              </a:ext>
            </a:extLst>
          </p:cNvPr>
          <p:cNvSpPr>
            <a:spLocks noGrp="1"/>
          </p:cNvSpPr>
          <p:nvPr>
            <p:ph type="dgm" sz="quarter" idx="13"/>
          </p:nvPr>
        </p:nvSpPr>
        <p:spPr/>
        <p:txBody>
          <a:bodyPr/>
          <a:lstStyle/>
          <a:p>
            <a:endParaRPr lang="zh-CN" altLang="en-US"/>
          </a:p>
        </p:txBody>
      </p:sp>
      <p:sp>
        <p:nvSpPr>
          <p:cNvPr id="4" name="Espace réservé du graphique SmartArt 3">
            <a:extLst>
              <a:ext uri="{FF2B5EF4-FFF2-40B4-BE49-F238E27FC236}">
                <a16:creationId xmlns:a16="http://schemas.microsoft.com/office/drawing/2014/main" id="{5F71479A-18DB-416B-A05B-38DC804C2BB7}"/>
              </a:ext>
            </a:extLst>
          </p:cNvPr>
          <p:cNvSpPr>
            <a:spLocks noGrp="1"/>
          </p:cNvSpPr>
          <p:nvPr>
            <p:ph type="dgm" sz="quarter" idx="14"/>
          </p:nvPr>
        </p:nvSpPr>
        <p:spPr/>
        <p:txBody>
          <a:bodyPr/>
          <a:lstStyle/>
          <a:p>
            <a:endParaRPr lang="zh-CN" altLang="en-US"/>
          </a:p>
        </p:txBody>
      </p:sp>
      <p:sp>
        <p:nvSpPr>
          <p:cNvPr id="10" name="Espace réservé du texte 9">
            <a:extLst>
              <a:ext uri="{FF2B5EF4-FFF2-40B4-BE49-F238E27FC236}">
                <a16:creationId xmlns:a16="http://schemas.microsoft.com/office/drawing/2014/main" id="{DE4AC86C-2729-44F8-8172-BB4BAA8DDF92}"/>
              </a:ext>
            </a:extLst>
          </p:cNvPr>
          <p:cNvSpPr>
            <a:spLocks noGrp="1"/>
          </p:cNvSpPr>
          <p:nvPr>
            <p:ph type="body" sz="quarter" idx="21"/>
          </p:nvPr>
        </p:nvSpPr>
        <p:spPr>
          <a:xfrm>
            <a:off x="1557648" y="2026669"/>
            <a:ext cx="9230445" cy="1485901"/>
          </a:xfrm>
        </p:spPr>
        <p:txBody>
          <a:bodyPr/>
          <a:lstStyle/>
          <a:p>
            <a:r>
              <a:rPr lang="en-US" altLang="zh-CN" dirty="0">
                <a:latin typeface="Copperplate Gothic Bold" panose="020E0705020206020404" pitchFamily="34" charset="0"/>
              </a:rPr>
              <a:t>Thanks</a:t>
            </a:r>
            <a:endParaRPr lang="fr-FR" dirty="0">
              <a:latin typeface="Copperplate Gothic Bold" panose="020E0705020206020404" pitchFamily="34" charset="0"/>
            </a:endParaRPr>
          </a:p>
        </p:txBody>
      </p:sp>
      <p:sp>
        <p:nvSpPr>
          <p:cNvPr id="3" name="文本框 2">
            <a:extLst>
              <a:ext uri="{FF2B5EF4-FFF2-40B4-BE49-F238E27FC236}">
                <a16:creationId xmlns:a16="http://schemas.microsoft.com/office/drawing/2014/main" id="{3E4042AC-93CD-14E3-1F43-672DDB647F4E}"/>
              </a:ext>
            </a:extLst>
          </p:cNvPr>
          <p:cNvSpPr txBox="1"/>
          <p:nvPr/>
        </p:nvSpPr>
        <p:spPr>
          <a:xfrm>
            <a:off x="1133475" y="3933072"/>
            <a:ext cx="10258425" cy="646331"/>
          </a:xfrm>
          <a:prstGeom prst="rect">
            <a:avLst/>
          </a:prstGeom>
          <a:noFill/>
        </p:spPr>
        <p:txBody>
          <a:bodyPr wrap="square" rtlCol="0">
            <a:spAutoFit/>
          </a:bodyPr>
          <a:lstStyle/>
          <a:p>
            <a:pPr algn="ctr"/>
            <a:r>
              <a:rPr lang="en-US" altLang="zh-CN" b="0" i="0" dirty="0">
                <a:effectLst/>
                <a:latin typeface="-apple-system"/>
              </a:rPr>
              <a:t>Thank you to the authors and organizers of Pharma Rug, and to all the authors of R open-source packages. Thanks to the Sanofi and CoE-SDR team members for their various forms of assistance.</a:t>
            </a:r>
            <a:endParaRPr lang="zh-CN" altLang="en-US" dirty="0"/>
          </a:p>
        </p:txBody>
      </p:sp>
      <p:sp>
        <p:nvSpPr>
          <p:cNvPr id="5" name="日期占位符 4">
            <a:extLst>
              <a:ext uri="{FF2B5EF4-FFF2-40B4-BE49-F238E27FC236}">
                <a16:creationId xmlns:a16="http://schemas.microsoft.com/office/drawing/2014/main" id="{6DC1781F-C820-B095-B40C-BA12BA720A45}"/>
              </a:ext>
            </a:extLst>
          </p:cNvPr>
          <p:cNvSpPr>
            <a:spLocks noGrp="1"/>
          </p:cNvSpPr>
          <p:nvPr>
            <p:ph type="dt" sz="half" idx="15"/>
          </p:nvPr>
        </p:nvSpPr>
        <p:spPr/>
        <p:txBody>
          <a:bodyPr/>
          <a:lstStyle/>
          <a:p>
            <a:r>
              <a:rPr lang="en-US" altLang="zh-CN" noProof="0"/>
              <a:t>28 . Mar . 2025</a:t>
            </a:r>
            <a:endParaRPr lang="en-US" noProof="0"/>
          </a:p>
        </p:txBody>
      </p:sp>
    </p:spTree>
    <p:extLst>
      <p:ext uri="{BB962C8B-B14F-4D97-AF65-F5344CB8AC3E}">
        <p14:creationId xmlns:p14="http://schemas.microsoft.com/office/powerpoint/2010/main" val="2411965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graphique SmartArt 1">
            <a:extLst>
              <a:ext uri="{FF2B5EF4-FFF2-40B4-BE49-F238E27FC236}">
                <a16:creationId xmlns:a16="http://schemas.microsoft.com/office/drawing/2014/main" id="{1F294D1C-16D2-4943-9E30-F68F81991935}"/>
              </a:ext>
            </a:extLst>
          </p:cNvPr>
          <p:cNvSpPr>
            <a:spLocks noGrp="1"/>
          </p:cNvSpPr>
          <p:nvPr>
            <p:ph type="dgm" sz="quarter" idx="13"/>
          </p:nvPr>
        </p:nvSpPr>
        <p:spPr/>
        <p:txBody>
          <a:bodyPr/>
          <a:lstStyle/>
          <a:p>
            <a:endParaRPr lang="zh-CN" altLang="en-US"/>
          </a:p>
        </p:txBody>
      </p:sp>
      <p:sp>
        <p:nvSpPr>
          <p:cNvPr id="4" name="Espace réservé du graphique SmartArt 3">
            <a:extLst>
              <a:ext uri="{FF2B5EF4-FFF2-40B4-BE49-F238E27FC236}">
                <a16:creationId xmlns:a16="http://schemas.microsoft.com/office/drawing/2014/main" id="{5F71479A-18DB-416B-A05B-38DC804C2BB7}"/>
              </a:ext>
            </a:extLst>
          </p:cNvPr>
          <p:cNvSpPr>
            <a:spLocks noGrp="1"/>
          </p:cNvSpPr>
          <p:nvPr>
            <p:ph type="dgm" sz="quarter" idx="14"/>
          </p:nvPr>
        </p:nvSpPr>
        <p:spPr/>
        <p:txBody>
          <a:bodyPr/>
          <a:lstStyle/>
          <a:p>
            <a:endParaRPr lang="zh-CN" altLang="en-US"/>
          </a:p>
        </p:txBody>
      </p:sp>
      <p:sp>
        <p:nvSpPr>
          <p:cNvPr id="10" name="Espace réservé du texte 9">
            <a:extLst>
              <a:ext uri="{FF2B5EF4-FFF2-40B4-BE49-F238E27FC236}">
                <a16:creationId xmlns:a16="http://schemas.microsoft.com/office/drawing/2014/main" id="{DE4AC86C-2729-44F8-8172-BB4BAA8DDF92}"/>
              </a:ext>
            </a:extLst>
          </p:cNvPr>
          <p:cNvSpPr>
            <a:spLocks noGrp="1"/>
          </p:cNvSpPr>
          <p:nvPr>
            <p:ph type="body" sz="quarter" idx="21"/>
          </p:nvPr>
        </p:nvSpPr>
        <p:spPr>
          <a:xfrm>
            <a:off x="1680803" y="2707351"/>
            <a:ext cx="9230445" cy="1658148"/>
          </a:xfrm>
        </p:spPr>
        <p:txBody>
          <a:bodyPr/>
          <a:lstStyle/>
          <a:p>
            <a:r>
              <a:rPr lang="fr-FR" dirty="0">
                <a:latin typeface="Copperplate Gothic Bold" panose="020E0705020206020404" pitchFamily="34" charset="0"/>
              </a:rPr>
              <a:t>Background</a:t>
            </a:r>
          </a:p>
          <a:p>
            <a:endParaRPr lang="fr-FR" dirty="0">
              <a:latin typeface="Copperplate Gothic Bold" panose="020E0705020206020404" pitchFamily="34" charset="0"/>
            </a:endParaRPr>
          </a:p>
        </p:txBody>
      </p:sp>
      <p:sp>
        <p:nvSpPr>
          <p:cNvPr id="3" name="日期占位符 2">
            <a:extLst>
              <a:ext uri="{FF2B5EF4-FFF2-40B4-BE49-F238E27FC236}">
                <a16:creationId xmlns:a16="http://schemas.microsoft.com/office/drawing/2014/main" id="{92ABBF1E-8244-CE60-CEB0-663CC3CA9FA6}"/>
              </a:ext>
            </a:extLst>
          </p:cNvPr>
          <p:cNvSpPr>
            <a:spLocks noGrp="1"/>
          </p:cNvSpPr>
          <p:nvPr>
            <p:ph type="dt" sz="half" idx="15"/>
          </p:nvPr>
        </p:nvSpPr>
        <p:spPr/>
        <p:txBody>
          <a:bodyPr/>
          <a:lstStyle/>
          <a:p>
            <a:r>
              <a:rPr lang="en-US" altLang="zh-CN" noProof="0"/>
              <a:t>28 . Mar . 2025</a:t>
            </a:r>
            <a:endParaRPr lang="en-US" noProof="0"/>
          </a:p>
        </p:txBody>
      </p:sp>
    </p:spTree>
    <p:extLst>
      <p:ext uri="{BB962C8B-B14F-4D97-AF65-F5344CB8AC3E}">
        <p14:creationId xmlns:p14="http://schemas.microsoft.com/office/powerpoint/2010/main" val="1835777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Background – P21</a:t>
            </a:r>
            <a:endParaRPr kumimoji="0" lang="en-US" sz="2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3" name="文本框 2">
            <a:extLst>
              <a:ext uri="{FF2B5EF4-FFF2-40B4-BE49-F238E27FC236}">
                <a16:creationId xmlns:a16="http://schemas.microsoft.com/office/drawing/2014/main" id="{8B583C51-566D-A7E7-FB04-3E16C7843616}"/>
              </a:ext>
            </a:extLst>
          </p:cNvPr>
          <p:cNvSpPr txBox="1"/>
          <p:nvPr/>
        </p:nvSpPr>
        <p:spPr>
          <a:xfrm>
            <a:off x="769544" y="1531357"/>
            <a:ext cx="9995025" cy="37856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Accelerate the Drug Administration Approval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25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Pinnacle 21 is the key to a rapid and efficient drug review process for the biopharmaceutical industry. It is the technology driving the FDA 21st Century Review Program, ensuring that submitted data is compliant, useful, and ready for review—leading to a more efficient review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Website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hlinkClick r:id="rId4"/>
              </a:rPr>
              <a:t>Pinnacle 21</a:t>
            </a:r>
            <a:endPar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 name="日期占位符 3">
            <a:extLst>
              <a:ext uri="{FF2B5EF4-FFF2-40B4-BE49-F238E27FC236}">
                <a16:creationId xmlns:a16="http://schemas.microsoft.com/office/drawing/2014/main" id="{A50C7458-E7F0-3656-1580-8551E2993437}"/>
              </a:ext>
            </a:extLst>
          </p:cNvPr>
          <p:cNvSpPr>
            <a:spLocks noGrp="1"/>
          </p:cNvSpPr>
          <p:nvPr>
            <p:ph type="dt" sz="half" idx="11"/>
          </p:nvPr>
        </p:nvSpPr>
        <p:spPr/>
        <p:txBody>
          <a:bodyPr/>
          <a:lstStyle/>
          <a:p>
            <a:r>
              <a:rPr lang="en-US" altLang="zh-CN" noProof="0"/>
              <a:t>28 . Mar . 2025</a:t>
            </a:r>
            <a:endParaRPr lang="en-US" noProof="0" dirty="0"/>
          </a:p>
        </p:txBody>
      </p:sp>
      <p:sp>
        <p:nvSpPr>
          <p:cNvPr id="6" name="灯片编号占位符 5">
            <a:extLst>
              <a:ext uri="{FF2B5EF4-FFF2-40B4-BE49-F238E27FC236}">
                <a16:creationId xmlns:a16="http://schemas.microsoft.com/office/drawing/2014/main" id="{459B198A-39B0-F5D8-1A2D-D02C39C7436E}"/>
              </a:ext>
            </a:extLst>
          </p:cNvPr>
          <p:cNvSpPr>
            <a:spLocks noGrp="1"/>
          </p:cNvSpPr>
          <p:nvPr>
            <p:ph type="sldNum" sz="quarter" idx="12"/>
          </p:nvPr>
        </p:nvSpPr>
        <p:spPr/>
        <p:txBody>
          <a:bodyPr/>
          <a:lstStyle/>
          <a:p>
            <a:fld id="{6B54B0F7-55DD-40D6-B7F4-70B586885C0B}" type="slidenum">
              <a:rPr lang="en-US" smtClean="0"/>
              <a:pPr/>
              <a:t>5</a:t>
            </a:fld>
            <a:r>
              <a:rPr lang="en-US"/>
              <a:t>/37</a:t>
            </a:r>
            <a:endParaRPr lang="en-US" noProof="0" dirty="0"/>
          </a:p>
        </p:txBody>
      </p:sp>
    </p:spTree>
    <p:custDataLst>
      <p:tags r:id="rId1"/>
    </p:custDataLst>
    <p:extLst>
      <p:ext uri="{BB962C8B-B14F-4D97-AF65-F5344CB8AC3E}">
        <p14:creationId xmlns:p14="http://schemas.microsoft.com/office/powerpoint/2010/main" val="2287941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Background – P21</a:t>
            </a:r>
            <a:endParaRPr kumimoji="0" lang="en-US" sz="2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 name="Arc 77">
            <a:extLst>
              <a:ext uri="{FF2B5EF4-FFF2-40B4-BE49-F238E27FC236}">
                <a16:creationId xmlns:a16="http://schemas.microsoft.com/office/drawing/2014/main" id="{26145EC6-499D-3C46-2E2A-B1E0D681D4D6}"/>
              </a:ext>
            </a:extLst>
          </p:cNvPr>
          <p:cNvSpPr/>
          <p:nvPr/>
        </p:nvSpPr>
        <p:spPr>
          <a:xfrm rot="8451566" flipH="1">
            <a:off x="1677499" y="3925772"/>
            <a:ext cx="120537" cy="1418955"/>
          </a:xfrm>
          <a:prstGeom prst="arc">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Verdana"/>
              <a:ea typeface="+mn-ea"/>
              <a:cs typeface="+mn-cs"/>
            </a:endParaRPr>
          </a:p>
        </p:txBody>
      </p:sp>
      <p:sp>
        <p:nvSpPr>
          <p:cNvPr id="4" name="Freeform: Shape 100">
            <a:extLst>
              <a:ext uri="{FF2B5EF4-FFF2-40B4-BE49-F238E27FC236}">
                <a16:creationId xmlns:a16="http://schemas.microsoft.com/office/drawing/2014/main" id="{6CB88F6B-3855-D5AD-17BB-F9BDD242D10C}"/>
              </a:ext>
            </a:extLst>
          </p:cNvPr>
          <p:cNvSpPr/>
          <p:nvPr/>
        </p:nvSpPr>
        <p:spPr>
          <a:xfrm>
            <a:off x="4352557" y="4945664"/>
            <a:ext cx="4234672" cy="568163"/>
          </a:xfrm>
          <a:custGeom>
            <a:avLst/>
            <a:gdLst>
              <a:gd name="connsiteX0" fmla="*/ 0 w 4234672"/>
              <a:gd name="connsiteY0" fmla="*/ 91852 h 568163"/>
              <a:gd name="connsiteX1" fmla="*/ 1396724 w 4234672"/>
              <a:gd name="connsiteY1" fmla="*/ 103739 h 568163"/>
              <a:gd name="connsiteX2" fmla="*/ 2278867 w 4234672"/>
              <a:gd name="connsiteY2" fmla="*/ 56186 h 568163"/>
              <a:gd name="connsiteX3" fmla="*/ 3043390 w 4234672"/>
              <a:gd name="connsiteY3" fmla="*/ 8633 h 568163"/>
              <a:gd name="connsiteX4" fmla="*/ 3322735 w 4234672"/>
              <a:gd name="connsiteY4" fmla="*/ 44298 h 568163"/>
              <a:gd name="connsiteX5" fmla="*/ 3499163 w 4234672"/>
              <a:gd name="connsiteY5" fmla="*/ 91852 h 568163"/>
              <a:gd name="connsiteX6" fmla="*/ 3602080 w 4234672"/>
              <a:gd name="connsiteY6" fmla="*/ 139405 h 568163"/>
              <a:gd name="connsiteX7" fmla="*/ 3646186 w 4234672"/>
              <a:gd name="connsiteY7" fmla="*/ 163182 h 568163"/>
              <a:gd name="connsiteX8" fmla="*/ 3807913 w 4234672"/>
              <a:gd name="connsiteY8" fmla="*/ 234512 h 568163"/>
              <a:gd name="connsiteX9" fmla="*/ 3969639 w 4234672"/>
              <a:gd name="connsiteY9" fmla="*/ 258289 h 568163"/>
              <a:gd name="connsiteX10" fmla="*/ 4087258 w 4234672"/>
              <a:gd name="connsiteY10" fmla="*/ 293953 h 568163"/>
              <a:gd name="connsiteX11" fmla="*/ 4160769 w 4234672"/>
              <a:gd name="connsiteY11" fmla="*/ 341507 h 568163"/>
              <a:gd name="connsiteX12" fmla="*/ 4190174 w 4234672"/>
              <a:gd name="connsiteY12" fmla="*/ 389060 h 568163"/>
              <a:gd name="connsiteX13" fmla="*/ 4234282 w 4234672"/>
              <a:gd name="connsiteY13" fmla="*/ 567385 h 568163"/>
              <a:gd name="connsiteX14" fmla="*/ 4234282 w 4234672"/>
              <a:gd name="connsiteY14" fmla="*/ 555497 h 568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34672" h="568163" extrusionOk="0">
                <a:moveTo>
                  <a:pt x="0" y="91852"/>
                </a:moveTo>
                <a:cubicBezTo>
                  <a:pt x="359823" y="170441"/>
                  <a:pt x="880517" y="114028"/>
                  <a:pt x="1396724" y="103739"/>
                </a:cubicBezTo>
                <a:cubicBezTo>
                  <a:pt x="1691369" y="99127"/>
                  <a:pt x="2278867" y="56186"/>
                  <a:pt x="2278867" y="56186"/>
                </a:cubicBezTo>
                <a:cubicBezTo>
                  <a:pt x="2573326" y="-23571"/>
                  <a:pt x="2458607" y="3059"/>
                  <a:pt x="3043390" y="8633"/>
                </a:cubicBezTo>
                <a:cubicBezTo>
                  <a:pt x="3139432" y="7703"/>
                  <a:pt x="3231748" y="31209"/>
                  <a:pt x="3322735" y="44298"/>
                </a:cubicBezTo>
                <a:cubicBezTo>
                  <a:pt x="3383195" y="57111"/>
                  <a:pt x="3453603" y="73216"/>
                  <a:pt x="3499163" y="91852"/>
                </a:cubicBezTo>
                <a:cubicBezTo>
                  <a:pt x="3537793" y="97601"/>
                  <a:pt x="3561864" y="116529"/>
                  <a:pt x="3602080" y="139405"/>
                </a:cubicBezTo>
                <a:cubicBezTo>
                  <a:pt x="3620071" y="150261"/>
                  <a:pt x="3632305" y="157850"/>
                  <a:pt x="3646186" y="163182"/>
                </a:cubicBezTo>
                <a:cubicBezTo>
                  <a:pt x="3694866" y="173690"/>
                  <a:pt x="3753623" y="224200"/>
                  <a:pt x="3807913" y="234512"/>
                </a:cubicBezTo>
                <a:cubicBezTo>
                  <a:pt x="3827948" y="237850"/>
                  <a:pt x="3959002" y="257312"/>
                  <a:pt x="3969639" y="258289"/>
                </a:cubicBezTo>
                <a:cubicBezTo>
                  <a:pt x="4010032" y="277253"/>
                  <a:pt x="4054638" y="276600"/>
                  <a:pt x="4087258" y="293953"/>
                </a:cubicBezTo>
                <a:cubicBezTo>
                  <a:pt x="4271650" y="412457"/>
                  <a:pt x="3988567" y="307162"/>
                  <a:pt x="4160769" y="341507"/>
                </a:cubicBezTo>
                <a:cubicBezTo>
                  <a:pt x="4170777" y="353519"/>
                  <a:pt x="4183693" y="368292"/>
                  <a:pt x="4190174" y="389060"/>
                </a:cubicBezTo>
                <a:cubicBezTo>
                  <a:pt x="4228048" y="445468"/>
                  <a:pt x="4223407" y="530712"/>
                  <a:pt x="4234282" y="567385"/>
                </a:cubicBezTo>
                <a:cubicBezTo>
                  <a:pt x="4234846" y="570138"/>
                  <a:pt x="4234086" y="558671"/>
                  <a:pt x="4234282" y="555497"/>
                </a:cubicBezTo>
              </a:path>
            </a:pathLst>
          </a:custGeom>
          <a:noFill/>
          <a:ln w="3175">
            <a:solidFill>
              <a:srgbClr val="7030A0"/>
            </a:solidFill>
            <a:prstDash val="dashDot"/>
            <a:extLst>
              <a:ext uri="{C807C97D-BFC1-408E-A445-0C87EB9F89A2}">
                <ask:lineSketchStyleProps xmlns:ask="http://schemas.microsoft.com/office/drawing/2018/sketchyshapes" sd="1567437599">
                  <a:custGeom>
                    <a:avLst/>
                    <a:gdLst>
                      <a:gd name="connsiteX0" fmla="*/ 0 w 3762449"/>
                      <a:gd name="connsiteY0" fmla="*/ 100927 h 624295"/>
                      <a:gd name="connsiteX1" fmla="*/ 1240971 w 3762449"/>
                      <a:gd name="connsiteY1" fmla="*/ 113989 h 624295"/>
                      <a:gd name="connsiteX2" fmla="*/ 2024743 w 3762449"/>
                      <a:gd name="connsiteY2" fmla="*/ 61738 h 624295"/>
                      <a:gd name="connsiteX3" fmla="*/ 2704011 w 3762449"/>
                      <a:gd name="connsiteY3" fmla="*/ 9487 h 624295"/>
                      <a:gd name="connsiteX4" fmla="*/ 2952206 w 3762449"/>
                      <a:gd name="connsiteY4" fmla="*/ 48675 h 624295"/>
                      <a:gd name="connsiteX5" fmla="*/ 3108960 w 3762449"/>
                      <a:gd name="connsiteY5" fmla="*/ 100927 h 624295"/>
                      <a:gd name="connsiteX6" fmla="*/ 3200400 w 3762449"/>
                      <a:gd name="connsiteY6" fmla="*/ 153178 h 624295"/>
                      <a:gd name="connsiteX7" fmla="*/ 3239588 w 3762449"/>
                      <a:gd name="connsiteY7" fmla="*/ 179304 h 624295"/>
                      <a:gd name="connsiteX8" fmla="*/ 3383280 w 3762449"/>
                      <a:gd name="connsiteY8" fmla="*/ 257681 h 624295"/>
                      <a:gd name="connsiteX9" fmla="*/ 3526971 w 3762449"/>
                      <a:gd name="connsiteY9" fmla="*/ 283807 h 624295"/>
                      <a:gd name="connsiteX10" fmla="*/ 3631474 w 3762449"/>
                      <a:gd name="connsiteY10" fmla="*/ 322995 h 624295"/>
                      <a:gd name="connsiteX11" fmla="*/ 3696788 w 3762449"/>
                      <a:gd name="connsiteY11" fmla="*/ 375247 h 624295"/>
                      <a:gd name="connsiteX12" fmla="*/ 3722914 w 3762449"/>
                      <a:gd name="connsiteY12" fmla="*/ 427498 h 624295"/>
                      <a:gd name="connsiteX13" fmla="*/ 3762103 w 3762449"/>
                      <a:gd name="connsiteY13" fmla="*/ 623441 h 624295"/>
                      <a:gd name="connsiteX14" fmla="*/ 3762103 w 3762449"/>
                      <a:gd name="connsiteY14" fmla="*/ 610378 h 624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62449" h="624295">
                        <a:moveTo>
                          <a:pt x="0" y="100927"/>
                        </a:moveTo>
                        <a:cubicBezTo>
                          <a:pt x="413657" y="105281"/>
                          <a:pt x="827369" y="121994"/>
                          <a:pt x="1240971" y="113989"/>
                        </a:cubicBezTo>
                        <a:cubicBezTo>
                          <a:pt x="1502759" y="108922"/>
                          <a:pt x="2024743" y="61738"/>
                          <a:pt x="2024743" y="61738"/>
                        </a:cubicBezTo>
                        <a:cubicBezTo>
                          <a:pt x="2278748" y="-22931"/>
                          <a:pt x="2181677" y="1451"/>
                          <a:pt x="2704011" y="9487"/>
                        </a:cubicBezTo>
                        <a:cubicBezTo>
                          <a:pt x="2787758" y="10775"/>
                          <a:pt x="2869474" y="35612"/>
                          <a:pt x="2952206" y="48675"/>
                        </a:cubicBezTo>
                        <a:cubicBezTo>
                          <a:pt x="3004457" y="66092"/>
                          <a:pt x="3058198" y="79554"/>
                          <a:pt x="3108960" y="100927"/>
                        </a:cubicBezTo>
                        <a:cubicBezTo>
                          <a:pt x="3141314" y="114550"/>
                          <a:pt x="3170297" y="135116"/>
                          <a:pt x="3200400" y="153178"/>
                        </a:cubicBezTo>
                        <a:cubicBezTo>
                          <a:pt x="3213862" y="161255"/>
                          <a:pt x="3226275" y="170983"/>
                          <a:pt x="3239588" y="179304"/>
                        </a:cubicBezTo>
                        <a:cubicBezTo>
                          <a:pt x="3275457" y="201722"/>
                          <a:pt x="3344885" y="243719"/>
                          <a:pt x="3383280" y="257681"/>
                        </a:cubicBezTo>
                        <a:cubicBezTo>
                          <a:pt x="3398729" y="263299"/>
                          <a:pt x="3517162" y="282172"/>
                          <a:pt x="3526971" y="283807"/>
                        </a:cubicBezTo>
                        <a:cubicBezTo>
                          <a:pt x="3561805" y="296870"/>
                          <a:pt x="3599573" y="303854"/>
                          <a:pt x="3631474" y="322995"/>
                        </a:cubicBezTo>
                        <a:cubicBezTo>
                          <a:pt x="3779196" y="411628"/>
                          <a:pt x="3542760" y="323903"/>
                          <a:pt x="3696788" y="375247"/>
                        </a:cubicBezTo>
                        <a:cubicBezTo>
                          <a:pt x="3705497" y="392664"/>
                          <a:pt x="3715243" y="409600"/>
                          <a:pt x="3722914" y="427498"/>
                        </a:cubicBezTo>
                        <a:cubicBezTo>
                          <a:pt x="3747616" y="485136"/>
                          <a:pt x="3753378" y="575457"/>
                          <a:pt x="3762103" y="623441"/>
                        </a:cubicBezTo>
                        <a:cubicBezTo>
                          <a:pt x="3762882" y="627725"/>
                          <a:pt x="3762103" y="614732"/>
                          <a:pt x="3762103" y="610378"/>
                        </a:cubicBezTo>
                      </a:path>
                    </a:pathLst>
                  </a:cu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Verdana"/>
              <a:ea typeface="+mn-ea"/>
              <a:cs typeface="+mn-cs"/>
            </a:endParaRPr>
          </a:p>
        </p:txBody>
      </p:sp>
      <p:sp>
        <p:nvSpPr>
          <p:cNvPr id="5" name="Freeform: Shape 98">
            <a:extLst>
              <a:ext uri="{FF2B5EF4-FFF2-40B4-BE49-F238E27FC236}">
                <a16:creationId xmlns:a16="http://schemas.microsoft.com/office/drawing/2014/main" id="{2156F8FD-9278-9CA4-B6D5-737D266D0A76}"/>
              </a:ext>
            </a:extLst>
          </p:cNvPr>
          <p:cNvSpPr/>
          <p:nvPr/>
        </p:nvSpPr>
        <p:spPr>
          <a:xfrm>
            <a:off x="9641311" y="4374390"/>
            <a:ext cx="785202" cy="641230"/>
          </a:xfrm>
          <a:custGeom>
            <a:avLst/>
            <a:gdLst>
              <a:gd name="connsiteX0" fmla="*/ 0 w 1073051"/>
              <a:gd name="connsiteY0" fmla="*/ 0 h 378823"/>
              <a:gd name="connsiteX1" fmla="*/ 300446 w 1073051"/>
              <a:gd name="connsiteY1" fmla="*/ 39189 h 378823"/>
              <a:gd name="connsiteX2" fmla="*/ 391886 w 1073051"/>
              <a:gd name="connsiteY2" fmla="*/ 65315 h 378823"/>
              <a:gd name="connsiteX3" fmla="*/ 718457 w 1073051"/>
              <a:gd name="connsiteY3" fmla="*/ 130629 h 378823"/>
              <a:gd name="connsiteX4" fmla="*/ 953589 w 1073051"/>
              <a:gd name="connsiteY4" fmla="*/ 143692 h 378823"/>
              <a:gd name="connsiteX5" fmla="*/ 1005840 w 1073051"/>
              <a:gd name="connsiteY5" fmla="*/ 195943 h 378823"/>
              <a:gd name="connsiteX6" fmla="*/ 1071154 w 1073051"/>
              <a:gd name="connsiteY6" fmla="*/ 313509 h 378823"/>
              <a:gd name="connsiteX7" fmla="*/ 1071154 w 1073051"/>
              <a:gd name="connsiteY7" fmla="*/ 378823 h 3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051" h="378823">
                <a:moveTo>
                  <a:pt x="0" y="0"/>
                </a:moveTo>
                <a:cubicBezTo>
                  <a:pt x="100149" y="13063"/>
                  <a:pt x="200823" y="22585"/>
                  <a:pt x="300446" y="39189"/>
                </a:cubicBezTo>
                <a:cubicBezTo>
                  <a:pt x="331714" y="44400"/>
                  <a:pt x="361133" y="57627"/>
                  <a:pt x="391886" y="65315"/>
                </a:cubicBezTo>
                <a:cubicBezTo>
                  <a:pt x="480589" y="87491"/>
                  <a:pt x="625429" y="121326"/>
                  <a:pt x="718457" y="130629"/>
                </a:cubicBezTo>
                <a:cubicBezTo>
                  <a:pt x="796566" y="138440"/>
                  <a:pt x="875212" y="139338"/>
                  <a:pt x="953589" y="143692"/>
                </a:cubicBezTo>
                <a:cubicBezTo>
                  <a:pt x="971006" y="161109"/>
                  <a:pt x="989620" y="177406"/>
                  <a:pt x="1005840" y="195943"/>
                </a:cubicBezTo>
                <a:cubicBezTo>
                  <a:pt x="1035880" y="230275"/>
                  <a:pt x="1061949" y="267484"/>
                  <a:pt x="1071154" y="313509"/>
                </a:cubicBezTo>
                <a:cubicBezTo>
                  <a:pt x="1075424" y="334858"/>
                  <a:pt x="1071154" y="357052"/>
                  <a:pt x="1071154" y="378823"/>
                </a:cubicBezTo>
              </a:path>
            </a:pathLst>
          </a:custGeom>
          <a:ln>
            <a:prstDash val="dashDot"/>
          </a:ln>
        </p:spPr>
        <p:style>
          <a:lnRef idx="1">
            <a:schemeClr val="accent2"/>
          </a:lnRef>
          <a:fillRef idx="0">
            <a:schemeClr val="accent2"/>
          </a:fillRef>
          <a:effectRef idx="0">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Verdana"/>
              <a:ea typeface="+mn-ea"/>
              <a:cs typeface="+mn-cs"/>
            </a:endParaRPr>
          </a:p>
        </p:txBody>
      </p:sp>
      <p:sp>
        <p:nvSpPr>
          <p:cNvPr id="6" name="Freeform: Shape 99">
            <a:extLst>
              <a:ext uri="{FF2B5EF4-FFF2-40B4-BE49-F238E27FC236}">
                <a16:creationId xmlns:a16="http://schemas.microsoft.com/office/drawing/2014/main" id="{282858E3-5232-92AE-49A3-64FB6016392B}"/>
              </a:ext>
            </a:extLst>
          </p:cNvPr>
          <p:cNvSpPr/>
          <p:nvPr/>
        </p:nvSpPr>
        <p:spPr>
          <a:xfrm>
            <a:off x="9612297" y="4537126"/>
            <a:ext cx="607263" cy="641230"/>
          </a:xfrm>
          <a:custGeom>
            <a:avLst/>
            <a:gdLst>
              <a:gd name="connsiteX0" fmla="*/ 0 w 1073051"/>
              <a:gd name="connsiteY0" fmla="*/ 0 h 378823"/>
              <a:gd name="connsiteX1" fmla="*/ 300446 w 1073051"/>
              <a:gd name="connsiteY1" fmla="*/ 39189 h 378823"/>
              <a:gd name="connsiteX2" fmla="*/ 391886 w 1073051"/>
              <a:gd name="connsiteY2" fmla="*/ 65315 h 378823"/>
              <a:gd name="connsiteX3" fmla="*/ 718457 w 1073051"/>
              <a:gd name="connsiteY3" fmla="*/ 130629 h 378823"/>
              <a:gd name="connsiteX4" fmla="*/ 953589 w 1073051"/>
              <a:gd name="connsiteY4" fmla="*/ 143692 h 378823"/>
              <a:gd name="connsiteX5" fmla="*/ 1005840 w 1073051"/>
              <a:gd name="connsiteY5" fmla="*/ 195943 h 378823"/>
              <a:gd name="connsiteX6" fmla="*/ 1071154 w 1073051"/>
              <a:gd name="connsiteY6" fmla="*/ 313509 h 378823"/>
              <a:gd name="connsiteX7" fmla="*/ 1071154 w 1073051"/>
              <a:gd name="connsiteY7" fmla="*/ 378823 h 3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051" h="378823">
                <a:moveTo>
                  <a:pt x="0" y="0"/>
                </a:moveTo>
                <a:cubicBezTo>
                  <a:pt x="100149" y="13063"/>
                  <a:pt x="200823" y="22585"/>
                  <a:pt x="300446" y="39189"/>
                </a:cubicBezTo>
                <a:cubicBezTo>
                  <a:pt x="331714" y="44400"/>
                  <a:pt x="361133" y="57627"/>
                  <a:pt x="391886" y="65315"/>
                </a:cubicBezTo>
                <a:cubicBezTo>
                  <a:pt x="480589" y="87491"/>
                  <a:pt x="625429" y="121326"/>
                  <a:pt x="718457" y="130629"/>
                </a:cubicBezTo>
                <a:cubicBezTo>
                  <a:pt x="796566" y="138440"/>
                  <a:pt x="875212" y="139338"/>
                  <a:pt x="953589" y="143692"/>
                </a:cubicBezTo>
                <a:cubicBezTo>
                  <a:pt x="971006" y="161109"/>
                  <a:pt x="989620" y="177406"/>
                  <a:pt x="1005840" y="195943"/>
                </a:cubicBezTo>
                <a:cubicBezTo>
                  <a:pt x="1035880" y="230275"/>
                  <a:pt x="1061949" y="267484"/>
                  <a:pt x="1071154" y="313509"/>
                </a:cubicBezTo>
                <a:cubicBezTo>
                  <a:pt x="1075424" y="334858"/>
                  <a:pt x="1071154" y="357052"/>
                  <a:pt x="1071154" y="378823"/>
                </a:cubicBezTo>
              </a:path>
            </a:pathLst>
          </a:custGeom>
          <a:ln>
            <a:prstDash val="dashDot"/>
          </a:ln>
        </p:spPr>
        <p:style>
          <a:lnRef idx="1">
            <a:schemeClr val="accent2"/>
          </a:lnRef>
          <a:fillRef idx="0">
            <a:schemeClr val="accent2"/>
          </a:fillRef>
          <a:effectRef idx="0">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Verdana"/>
              <a:ea typeface="+mn-ea"/>
              <a:cs typeface="+mn-cs"/>
            </a:endParaRPr>
          </a:p>
        </p:txBody>
      </p:sp>
      <p:cxnSp>
        <p:nvCxnSpPr>
          <p:cNvPr id="7" name="Google Shape;721;p68">
            <a:extLst>
              <a:ext uri="{FF2B5EF4-FFF2-40B4-BE49-F238E27FC236}">
                <a16:creationId xmlns:a16="http://schemas.microsoft.com/office/drawing/2014/main" id="{C4C8D237-CF19-5362-10B5-C5C1C33DA295}"/>
              </a:ext>
            </a:extLst>
          </p:cNvPr>
          <p:cNvCxnSpPr>
            <a:cxnSpLocks/>
          </p:cNvCxnSpPr>
          <p:nvPr/>
        </p:nvCxnSpPr>
        <p:spPr>
          <a:xfrm>
            <a:off x="4265381" y="2572085"/>
            <a:ext cx="0" cy="715082"/>
          </a:xfrm>
          <a:prstGeom prst="straightConnector1">
            <a:avLst/>
          </a:prstGeom>
          <a:noFill/>
          <a:ln w="19050" cap="flat" cmpd="sng">
            <a:solidFill>
              <a:schemeClr val="accent6">
                <a:lumMod val="50000"/>
              </a:schemeClr>
            </a:solidFill>
            <a:prstDash val="dashDot"/>
            <a:round/>
            <a:headEnd type="diamond" w="med" len="med"/>
            <a:tailEnd type="none" w="med" len="med"/>
          </a:ln>
        </p:spPr>
      </p:cxnSp>
      <p:cxnSp>
        <p:nvCxnSpPr>
          <p:cNvPr id="8" name="Straight Arrow Connector 23">
            <a:extLst>
              <a:ext uri="{FF2B5EF4-FFF2-40B4-BE49-F238E27FC236}">
                <a16:creationId xmlns:a16="http://schemas.microsoft.com/office/drawing/2014/main" id="{C9774027-FC15-DF9F-491B-C5F2232B4675}"/>
              </a:ext>
            </a:extLst>
          </p:cNvPr>
          <p:cNvCxnSpPr>
            <a:cxnSpLocks/>
          </p:cNvCxnSpPr>
          <p:nvPr/>
        </p:nvCxnSpPr>
        <p:spPr>
          <a:xfrm>
            <a:off x="259572" y="3636737"/>
            <a:ext cx="1153618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48">
            <a:extLst>
              <a:ext uri="{FF2B5EF4-FFF2-40B4-BE49-F238E27FC236}">
                <a16:creationId xmlns:a16="http://schemas.microsoft.com/office/drawing/2014/main" id="{AFEB2B8D-5C7F-4D46-6F1F-32BEEE7E9F5C}"/>
              </a:ext>
            </a:extLst>
          </p:cNvPr>
          <p:cNvSpPr txBox="1"/>
          <p:nvPr/>
        </p:nvSpPr>
        <p:spPr>
          <a:xfrm>
            <a:off x="774846" y="4142894"/>
            <a:ext cx="1618989" cy="784446"/>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fr-FR" sz="1200" b="1" i="0" u="none" strike="noStrike" kern="1200" cap="none" spc="0" normalizeH="0" baseline="0" noProof="0" err="1">
                <a:ln>
                  <a:noFill/>
                </a:ln>
                <a:solidFill>
                  <a:srgbClr val="23004C">
                    <a:lumMod val="90000"/>
                    <a:lumOff val="10000"/>
                  </a:srgbClr>
                </a:solidFill>
                <a:effectLst/>
                <a:uLnTx/>
                <a:uFillTx/>
                <a:latin typeface="Verdana"/>
                <a:ea typeface="+mn-ea"/>
                <a:cs typeface="+mn-cs"/>
              </a:rPr>
              <a:t>Database</a:t>
            </a:r>
            <a:r>
              <a:rPr kumimoji="0" lang="fr-FR" sz="1200" b="1" i="0" u="none" strike="noStrike" kern="1200" cap="none" spc="0" normalizeH="0" baseline="0" noProof="0">
                <a:ln>
                  <a:noFill/>
                </a:ln>
                <a:solidFill>
                  <a:srgbClr val="23004C">
                    <a:lumMod val="90000"/>
                    <a:lumOff val="10000"/>
                  </a:srgbClr>
                </a:solidFill>
                <a:effectLst/>
                <a:uLnTx/>
                <a:uFillTx/>
                <a:latin typeface="Verdana"/>
                <a:ea typeface="+mn-ea"/>
                <a:cs typeface="+mn-cs"/>
              </a:rPr>
              <a:t> design</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fr-FR" sz="1200" b="1" i="0" u="none" strike="noStrike" kern="1200" cap="none" spc="0" normalizeH="0" baseline="0" noProof="0">
                <a:ln>
                  <a:noFill/>
                </a:ln>
                <a:solidFill>
                  <a:srgbClr val="23004C">
                    <a:lumMod val="90000"/>
                    <a:lumOff val="10000"/>
                  </a:srgbClr>
                </a:solidFill>
                <a:effectLst/>
                <a:uLnTx/>
                <a:uFillTx/>
                <a:latin typeface="Verdana"/>
                <a:ea typeface="+mn-ea"/>
                <a:cs typeface="+mn-cs"/>
              </a:rPr>
              <a:t>CRF design </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fr-FR" sz="1200" b="1" i="0" u="none" strike="noStrike" kern="1200" cap="none" spc="0" normalizeH="0" baseline="0" noProof="0">
                <a:ln>
                  <a:noFill/>
                </a:ln>
                <a:solidFill>
                  <a:srgbClr val="23004C">
                    <a:lumMod val="90000"/>
                    <a:lumOff val="10000"/>
                  </a:srgbClr>
                </a:solidFill>
                <a:effectLst/>
                <a:uLnTx/>
                <a:uFillTx/>
                <a:latin typeface="Verdana"/>
                <a:ea typeface="+mn-ea"/>
                <a:cs typeface="+mn-cs"/>
              </a:rPr>
              <a:t>FTS </a:t>
            </a:r>
            <a:r>
              <a:rPr kumimoji="0" lang="fr-FR" sz="1200" b="1" i="0" u="none" strike="noStrike" kern="1200" cap="none" spc="0" normalizeH="0" baseline="0" noProof="0" err="1">
                <a:ln>
                  <a:noFill/>
                </a:ln>
                <a:solidFill>
                  <a:srgbClr val="23004C">
                    <a:lumMod val="90000"/>
                    <a:lumOff val="10000"/>
                  </a:srgbClr>
                </a:solidFill>
                <a:effectLst/>
                <a:uLnTx/>
                <a:uFillTx/>
                <a:latin typeface="Verdana"/>
                <a:ea typeface="+mn-ea"/>
                <a:cs typeface="+mn-cs"/>
              </a:rPr>
              <a:t>set-up</a:t>
            </a:r>
            <a:endParaRPr kumimoji="0" lang="en-US" sz="1050" b="0" i="0" u="none" strike="noStrike" kern="1200" cap="none" spc="0" normalizeH="0" baseline="0" noProof="0">
              <a:ln>
                <a:noFill/>
              </a:ln>
              <a:solidFill>
                <a:srgbClr val="23004C">
                  <a:lumMod val="90000"/>
                  <a:lumOff val="10000"/>
                </a:srgbClr>
              </a:solidFill>
              <a:effectLst/>
              <a:uLnTx/>
              <a:uFillTx/>
              <a:latin typeface="Verdana"/>
              <a:ea typeface="+mn-ea"/>
              <a:cs typeface="+mn-cs"/>
            </a:endParaRPr>
          </a:p>
        </p:txBody>
      </p:sp>
      <p:sp>
        <p:nvSpPr>
          <p:cNvPr id="11" name="Rectangle 67">
            <a:extLst>
              <a:ext uri="{FF2B5EF4-FFF2-40B4-BE49-F238E27FC236}">
                <a16:creationId xmlns:a16="http://schemas.microsoft.com/office/drawing/2014/main" id="{0E3F1632-A8F2-D4DE-317B-42939F8B60CF}"/>
              </a:ext>
            </a:extLst>
          </p:cNvPr>
          <p:cNvSpPr/>
          <p:nvPr/>
        </p:nvSpPr>
        <p:spPr>
          <a:xfrm>
            <a:off x="526603" y="3299422"/>
            <a:ext cx="1831329" cy="61941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400" b="0" i="0" u="none" strike="noStrike" kern="1200" cap="none" spc="0" normalizeH="0" baseline="0" noProof="0">
                <a:ln>
                  <a:noFill/>
                </a:ln>
                <a:solidFill>
                  <a:srgbClr val="23004C">
                    <a:lumMod val="90000"/>
                    <a:lumOff val="10000"/>
                  </a:srgbClr>
                </a:solidFill>
                <a:effectLst/>
                <a:uLnTx/>
                <a:uFillTx/>
                <a:latin typeface="Verdana"/>
                <a:ea typeface="+mn-ea"/>
                <a:cs typeface="+mn-cs"/>
              </a:rPr>
              <a:t>Study start-up</a:t>
            </a:r>
            <a:endParaRPr kumimoji="0" lang="en-US" sz="1400" b="0" i="0" u="none" strike="noStrike" kern="1200" cap="none" spc="0" normalizeH="0" baseline="0" noProof="0">
              <a:ln>
                <a:noFill/>
              </a:ln>
              <a:solidFill>
                <a:srgbClr val="23004C">
                  <a:lumMod val="90000"/>
                  <a:lumOff val="10000"/>
                </a:srgbClr>
              </a:solidFill>
              <a:effectLst/>
              <a:uLnTx/>
              <a:uFillTx/>
              <a:latin typeface="Verdana"/>
              <a:ea typeface="+mn-ea"/>
              <a:cs typeface="+mn-cs"/>
            </a:endParaRPr>
          </a:p>
        </p:txBody>
      </p:sp>
      <p:sp>
        <p:nvSpPr>
          <p:cNvPr id="12" name="Rectangle 68">
            <a:extLst>
              <a:ext uri="{FF2B5EF4-FFF2-40B4-BE49-F238E27FC236}">
                <a16:creationId xmlns:a16="http://schemas.microsoft.com/office/drawing/2014/main" id="{E4BDF215-CED5-A340-82F1-060F056C4918}"/>
              </a:ext>
            </a:extLst>
          </p:cNvPr>
          <p:cNvSpPr/>
          <p:nvPr/>
        </p:nvSpPr>
        <p:spPr>
          <a:xfrm>
            <a:off x="5592735" y="3306075"/>
            <a:ext cx="2191040" cy="61941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400" b="0" i="0" u="none" strike="noStrike" kern="1200" cap="none" spc="0" normalizeH="0" baseline="0" noProof="0" err="1">
                <a:ln>
                  <a:noFill/>
                </a:ln>
                <a:solidFill>
                  <a:srgbClr val="23004C">
                    <a:lumMod val="90000"/>
                    <a:lumOff val="10000"/>
                  </a:srgbClr>
                </a:solidFill>
                <a:effectLst/>
                <a:uLnTx/>
                <a:uFillTx/>
                <a:latin typeface="Verdana"/>
                <a:ea typeface="+mn-ea"/>
                <a:cs typeface="+mn-cs"/>
              </a:rPr>
              <a:t>Study</a:t>
            </a:r>
            <a:r>
              <a:rPr kumimoji="0" lang="fr-FR" sz="1400" b="0" i="0" u="none" strike="noStrike" kern="1200" cap="none" spc="0" normalizeH="0" baseline="0" noProof="0">
                <a:ln>
                  <a:noFill/>
                </a:ln>
                <a:solidFill>
                  <a:srgbClr val="23004C">
                    <a:lumMod val="90000"/>
                    <a:lumOff val="10000"/>
                  </a:srgbClr>
                </a:solidFill>
                <a:effectLst/>
                <a:uLnTx/>
                <a:uFillTx/>
                <a:latin typeface="Verdana"/>
                <a:ea typeface="+mn-ea"/>
                <a:cs typeface="+mn-cs"/>
              </a:rPr>
              <a:t> close-out</a:t>
            </a:r>
            <a:endParaRPr kumimoji="0" lang="en-US" sz="1400" b="0" i="0" u="none" strike="noStrike" kern="1200" cap="none" spc="0" normalizeH="0" baseline="0" noProof="0">
              <a:ln>
                <a:noFill/>
              </a:ln>
              <a:solidFill>
                <a:srgbClr val="23004C">
                  <a:lumMod val="90000"/>
                  <a:lumOff val="10000"/>
                </a:srgbClr>
              </a:solidFill>
              <a:effectLst/>
              <a:uLnTx/>
              <a:uFillTx/>
              <a:latin typeface="Verdana"/>
              <a:ea typeface="+mn-ea"/>
              <a:cs typeface="+mn-cs"/>
            </a:endParaRPr>
          </a:p>
        </p:txBody>
      </p:sp>
      <p:sp>
        <p:nvSpPr>
          <p:cNvPr id="13" name="Callout: Up Arrow 4">
            <a:extLst>
              <a:ext uri="{FF2B5EF4-FFF2-40B4-BE49-F238E27FC236}">
                <a16:creationId xmlns:a16="http://schemas.microsoft.com/office/drawing/2014/main" id="{72668CD1-B308-4C09-FBBC-D47302658A4F}"/>
              </a:ext>
            </a:extLst>
          </p:cNvPr>
          <p:cNvSpPr txBox="1"/>
          <p:nvPr/>
        </p:nvSpPr>
        <p:spPr>
          <a:xfrm>
            <a:off x="849087" y="1253665"/>
            <a:ext cx="2168486" cy="874543"/>
          </a:xfrm>
          <a:prstGeom prst="rect">
            <a:avLst/>
          </a:prstGeom>
          <a:solidFill>
            <a:schemeClr val="accent6">
              <a:lumMod val="40000"/>
              <a:lumOff val="60000"/>
            </a:schemeClr>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2000" tIns="72000" rIns="36000" bIns="165100" numCol="1" spcCol="1270" rtlCol="0" anchor="t" anchorCtr="0">
            <a:no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rPr>
              <a:t>FPI : 1</a:t>
            </a:r>
            <a:r>
              <a:rPr kumimoji="0" lang="en-US" sz="1400" b="1" i="0" u="none" strike="noStrike" kern="1200" cap="none" spc="0" normalizeH="0" baseline="30000" noProof="0" dirty="0">
                <a:ln>
                  <a:noFill/>
                </a:ln>
                <a:solidFill>
                  <a:srgbClr val="23004C">
                    <a:lumMod val="90000"/>
                    <a:lumOff val="10000"/>
                  </a:srgbClr>
                </a:solidFill>
                <a:effectLst/>
                <a:uLnTx/>
                <a:uFillTx/>
                <a:latin typeface="Verdana"/>
                <a:ea typeface="+mn-ea"/>
                <a:cs typeface="+mn-cs"/>
              </a:rPr>
              <a:t>st</a:t>
            </a:r>
            <a:r>
              <a:rPr kumimoji="0" lang="en-US"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rPr>
              <a:t> P21</a:t>
            </a:r>
          </a:p>
          <a:p>
            <a:pPr marL="91440" marR="0" lvl="0" indent="-13716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23004C">
                    <a:lumMod val="90000"/>
                    <a:lumOff val="10000"/>
                  </a:srgbClr>
                </a:solidFill>
                <a:effectLst/>
                <a:uLnTx/>
                <a:uFillTx/>
                <a:latin typeface="Verdana"/>
                <a:ea typeface="+mn-ea"/>
                <a:cs typeface="+mn-cs"/>
              </a:rPr>
              <a:t>mapping issue </a:t>
            </a:r>
          </a:p>
          <a:p>
            <a:pPr marL="91440" marR="0" lvl="0" indent="-13716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rPr>
              <a:t>MD structure issue</a:t>
            </a:r>
          </a:p>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23004C">
                  <a:lumMod val="90000"/>
                  <a:lumOff val="10000"/>
                </a:srgbClr>
              </a:solidFill>
              <a:effectLst/>
              <a:uLnTx/>
              <a:uFillTx/>
              <a:latin typeface="Verdana"/>
              <a:ea typeface="+mn-ea"/>
              <a:cs typeface="+mn-cs"/>
            </a:endParaRPr>
          </a:p>
        </p:txBody>
      </p:sp>
      <p:cxnSp>
        <p:nvCxnSpPr>
          <p:cNvPr id="14" name="Google Shape;721;p68">
            <a:extLst>
              <a:ext uri="{FF2B5EF4-FFF2-40B4-BE49-F238E27FC236}">
                <a16:creationId xmlns:a16="http://schemas.microsoft.com/office/drawing/2014/main" id="{FCCB42CB-BB07-74C7-FE29-8C4941F484AC}"/>
              </a:ext>
            </a:extLst>
          </p:cNvPr>
          <p:cNvCxnSpPr>
            <a:cxnSpLocks/>
          </p:cNvCxnSpPr>
          <p:nvPr/>
        </p:nvCxnSpPr>
        <p:spPr>
          <a:xfrm flipH="1">
            <a:off x="7769027" y="1737137"/>
            <a:ext cx="14746" cy="1567252"/>
          </a:xfrm>
          <a:prstGeom prst="straightConnector1">
            <a:avLst/>
          </a:prstGeom>
          <a:noFill/>
          <a:ln w="19050" cap="flat" cmpd="sng">
            <a:solidFill>
              <a:schemeClr val="accent6">
                <a:lumMod val="50000"/>
              </a:schemeClr>
            </a:solidFill>
            <a:prstDash val="solid"/>
            <a:round/>
            <a:headEnd type="diamond" w="med" len="med"/>
            <a:tailEnd type="none" w="med" len="med"/>
          </a:ln>
        </p:spPr>
      </p:cxnSp>
      <p:grpSp>
        <p:nvGrpSpPr>
          <p:cNvPr id="15" name="Group 9">
            <a:extLst>
              <a:ext uri="{FF2B5EF4-FFF2-40B4-BE49-F238E27FC236}">
                <a16:creationId xmlns:a16="http://schemas.microsoft.com/office/drawing/2014/main" id="{0643A7D7-968E-2021-1892-1B4BC24A0A96}"/>
              </a:ext>
            </a:extLst>
          </p:cNvPr>
          <p:cNvGrpSpPr/>
          <p:nvPr/>
        </p:nvGrpSpPr>
        <p:grpSpPr>
          <a:xfrm>
            <a:off x="10742667" y="3267636"/>
            <a:ext cx="696293" cy="696293"/>
            <a:chOff x="8682232" y="2893341"/>
            <a:chExt cx="696293" cy="696293"/>
          </a:xfrm>
        </p:grpSpPr>
        <p:sp>
          <p:nvSpPr>
            <p:cNvPr id="16" name="Oval 4">
              <a:extLst>
                <a:ext uri="{FF2B5EF4-FFF2-40B4-BE49-F238E27FC236}">
                  <a16:creationId xmlns:a16="http://schemas.microsoft.com/office/drawing/2014/main" id="{26EF988E-5D72-9678-CF90-B3E515F6F67E}"/>
                </a:ext>
              </a:extLst>
            </p:cNvPr>
            <p:cNvSpPr/>
            <p:nvPr/>
          </p:nvSpPr>
          <p:spPr>
            <a:xfrm>
              <a:off x="8682232" y="2893341"/>
              <a:ext cx="696293" cy="696293"/>
            </a:xfrm>
            <a:prstGeom prst="ellipse">
              <a:avLst/>
            </a:prstGeom>
            <a:solidFill>
              <a:schemeClr val="bg1"/>
            </a:solidFill>
            <a:ln w="285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Verdana"/>
                <a:ea typeface="+mn-ea"/>
                <a:cs typeface="+mn-cs"/>
              </a:endParaRPr>
            </a:p>
          </p:txBody>
        </p:sp>
        <p:pic>
          <p:nvPicPr>
            <p:cNvPr id="17" name="Picture 2" descr="Shape&#10;&#10;Description automatically generated with low confidence">
              <a:extLst>
                <a:ext uri="{FF2B5EF4-FFF2-40B4-BE49-F238E27FC236}">
                  <a16:creationId xmlns:a16="http://schemas.microsoft.com/office/drawing/2014/main" id="{E02853DC-B834-F511-66EF-834CCAC4F905}"/>
                </a:ext>
              </a:extLst>
            </p:cNvPr>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8759106" y="2950082"/>
              <a:ext cx="619419" cy="619419"/>
            </a:xfrm>
            <a:prstGeom prst="rect">
              <a:avLst/>
            </a:prstGeom>
          </p:spPr>
        </p:pic>
      </p:grpSp>
      <p:sp>
        <p:nvSpPr>
          <p:cNvPr id="18" name="Rectangle 39">
            <a:extLst>
              <a:ext uri="{FF2B5EF4-FFF2-40B4-BE49-F238E27FC236}">
                <a16:creationId xmlns:a16="http://schemas.microsoft.com/office/drawing/2014/main" id="{77CB368A-B38C-3B53-B1A8-3951F216E5E4}"/>
              </a:ext>
            </a:extLst>
          </p:cNvPr>
          <p:cNvSpPr/>
          <p:nvPr/>
        </p:nvSpPr>
        <p:spPr>
          <a:xfrm>
            <a:off x="2633842" y="3307660"/>
            <a:ext cx="2730549" cy="61941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400" b="0" i="0" u="none" strike="noStrike" kern="1200" cap="none" spc="0" normalizeH="0" baseline="0" noProof="0">
                <a:ln>
                  <a:noFill/>
                </a:ln>
                <a:solidFill>
                  <a:srgbClr val="23004C">
                    <a:lumMod val="90000"/>
                    <a:lumOff val="10000"/>
                  </a:srgbClr>
                </a:solidFill>
                <a:effectLst/>
                <a:uLnTx/>
                <a:uFillTx/>
                <a:latin typeface="Verdana"/>
                <a:ea typeface="+mn-ea"/>
                <a:cs typeface="+mn-cs"/>
              </a:rPr>
              <a:t>Study conduct</a:t>
            </a:r>
            <a:endParaRPr kumimoji="0" lang="en-US" sz="1400" b="0" i="0" u="none" strike="noStrike" kern="1200" cap="none" spc="0" normalizeH="0" baseline="0" noProof="0">
              <a:ln>
                <a:noFill/>
              </a:ln>
              <a:solidFill>
                <a:srgbClr val="23004C">
                  <a:lumMod val="90000"/>
                  <a:lumOff val="10000"/>
                </a:srgbClr>
              </a:solidFill>
              <a:effectLst/>
              <a:uLnTx/>
              <a:uFillTx/>
              <a:latin typeface="Verdana"/>
              <a:ea typeface="+mn-ea"/>
              <a:cs typeface="+mn-cs"/>
            </a:endParaRPr>
          </a:p>
        </p:txBody>
      </p:sp>
      <p:cxnSp>
        <p:nvCxnSpPr>
          <p:cNvPr id="19" name="Google Shape;721;p68">
            <a:extLst>
              <a:ext uri="{FF2B5EF4-FFF2-40B4-BE49-F238E27FC236}">
                <a16:creationId xmlns:a16="http://schemas.microsoft.com/office/drawing/2014/main" id="{32229B5A-CB71-1AEE-DC84-1F85C4C71F9E}"/>
              </a:ext>
            </a:extLst>
          </p:cNvPr>
          <p:cNvCxnSpPr>
            <a:cxnSpLocks/>
          </p:cNvCxnSpPr>
          <p:nvPr/>
        </p:nvCxnSpPr>
        <p:spPr>
          <a:xfrm>
            <a:off x="2633842" y="2183599"/>
            <a:ext cx="0" cy="1120790"/>
          </a:xfrm>
          <a:prstGeom prst="straightConnector1">
            <a:avLst/>
          </a:prstGeom>
          <a:noFill/>
          <a:ln w="19050" cap="flat" cmpd="sng">
            <a:solidFill>
              <a:schemeClr val="accent6">
                <a:lumMod val="50000"/>
              </a:schemeClr>
            </a:solidFill>
            <a:prstDash val="solid"/>
            <a:round/>
            <a:headEnd type="diamond" w="med" len="med"/>
            <a:tailEnd type="none" w="med" len="med"/>
          </a:ln>
        </p:spPr>
      </p:cxnSp>
      <p:sp>
        <p:nvSpPr>
          <p:cNvPr id="20" name="Rectangle 1">
            <a:extLst>
              <a:ext uri="{FF2B5EF4-FFF2-40B4-BE49-F238E27FC236}">
                <a16:creationId xmlns:a16="http://schemas.microsoft.com/office/drawing/2014/main" id="{A530212C-7AFB-67B5-51CC-BFFED6E1BFEA}"/>
              </a:ext>
            </a:extLst>
          </p:cNvPr>
          <p:cNvSpPr/>
          <p:nvPr/>
        </p:nvSpPr>
        <p:spPr>
          <a:xfrm>
            <a:off x="8028520" y="3306074"/>
            <a:ext cx="2191040" cy="61941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fr-FR" sz="1400" b="0" i="0" u="none" strike="noStrike" kern="1200" cap="none" spc="0" normalizeH="0" baseline="0" noProof="0" err="1">
                <a:ln>
                  <a:noFill/>
                </a:ln>
                <a:solidFill>
                  <a:srgbClr val="23004C">
                    <a:lumMod val="90000"/>
                    <a:lumOff val="10000"/>
                  </a:srgbClr>
                </a:solidFill>
                <a:effectLst/>
                <a:uLnTx/>
                <a:uFillTx/>
                <a:latin typeface="Verdana"/>
                <a:ea typeface="+mn-ea"/>
                <a:cs typeface="+mn-cs"/>
              </a:rPr>
              <a:t>Submission</a:t>
            </a:r>
            <a:endParaRPr kumimoji="0" lang="fr-FR" sz="1400" b="0" i="0" u="none" strike="noStrike" kern="1200" cap="none" spc="0" normalizeH="0" baseline="0" noProof="0">
              <a:ln>
                <a:noFill/>
              </a:ln>
              <a:solidFill>
                <a:srgbClr val="23004C">
                  <a:lumMod val="90000"/>
                  <a:lumOff val="10000"/>
                </a:srgbClr>
              </a:solidFill>
              <a:effectLst/>
              <a:uLnTx/>
              <a:uFillTx/>
              <a:latin typeface="Verdana"/>
              <a:ea typeface="+mn-ea"/>
              <a:cs typeface="+mn-cs"/>
            </a:endParaRPr>
          </a:p>
        </p:txBody>
      </p:sp>
      <p:sp>
        <p:nvSpPr>
          <p:cNvPr id="21" name="TextBox 20">
            <a:extLst>
              <a:ext uri="{FF2B5EF4-FFF2-40B4-BE49-F238E27FC236}">
                <a16:creationId xmlns:a16="http://schemas.microsoft.com/office/drawing/2014/main" id="{0221FE20-E84F-7823-E25F-8BC2EBBE468F}"/>
              </a:ext>
            </a:extLst>
          </p:cNvPr>
          <p:cNvSpPr txBox="1"/>
          <p:nvPr/>
        </p:nvSpPr>
        <p:spPr>
          <a:xfrm>
            <a:off x="3111115" y="4137143"/>
            <a:ext cx="1917276" cy="1024511"/>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fr-FR" sz="1200" b="1" i="0" u="none" strike="noStrike" kern="1200" cap="none" spc="0" normalizeH="0" baseline="0" noProof="0">
                <a:ln>
                  <a:noFill/>
                </a:ln>
                <a:solidFill>
                  <a:srgbClr val="23004C">
                    <a:lumMod val="90000"/>
                    <a:lumOff val="10000"/>
                  </a:srgbClr>
                </a:solidFill>
                <a:effectLst/>
                <a:uLnTx/>
                <a:uFillTx/>
                <a:latin typeface="Verdana"/>
                <a:ea typeface="+mn-ea"/>
                <a:cs typeface="+mn-cs"/>
              </a:rPr>
              <a:t>Data entry </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fr-FR" sz="1200" b="1" i="0" u="none" strike="noStrike" kern="1200" cap="none" spc="0" normalizeH="0" baseline="0" noProof="0">
                <a:ln>
                  <a:noFill/>
                </a:ln>
                <a:solidFill>
                  <a:srgbClr val="23004C">
                    <a:lumMod val="90000"/>
                    <a:lumOff val="10000"/>
                  </a:srgbClr>
                </a:solidFill>
                <a:effectLst/>
                <a:uLnTx/>
                <a:uFillTx/>
                <a:latin typeface="Verdana"/>
                <a:ea typeface="+mn-ea"/>
                <a:cs typeface="+mn-cs"/>
              </a:rPr>
              <a:t>System convention</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fr-FR" sz="1200" b="1" i="0" u="none" strike="noStrike" kern="1200" cap="none" spc="0" normalizeH="0" baseline="0" noProof="0">
                <a:ln>
                  <a:noFill/>
                </a:ln>
                <a:solidFill>
                  <a:srgbClr val="23004C">
                    <a:lumMod val="90000"/>
                    <a:lumOff val="10000"/>
                  </a:srgbClr>
                </a:solidFill>
                <a:effectLst/>
                <a:uLnTx/>
                <a:uFillTx/>
                <a:latin typeface="Verdana"/>
                <a:ea typeface="+mn-ea"/>
                <a:cs typeface="+mn-cs"/>
              </a:rPr>
              <a:t>Mapping</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1" i="0" u="none" strike="noStrike" kern="1200" cap="none" spc="0" normalizeH="0" baseline="0" noProof="0">
                <a:ln>
                  <a:noFill/>
                </a:ln>
                <a:solidFill>
                  <a:srgbClr val="23004C">
                    <a:lumMod val="90000"/>
                    <a:lumOff val="10000"/>
                  </a:srgbClr>
                </a:solidFill>
                <a:effectLst/>
                <a:uLnTx/>
                <a:uFillTx/>
                <a:latin typeface="Verdana"/>
                <a:ea typeface="+mn-ea"/>
                <a:cs typeface="+mn-cs"/>
              </a:rPr>
              <a:t>Programming</a:t>
            </a:r>
          </a:p>
        </p:txBody>
      </p:sp>
      <p:sp>
        <p:nvSpPr>
          <p:cNvPr id="22" name="TextBox 27">
            <a:extLst>
              <a:ext uri="{FF2B5EF4-FFF2-40B4-BE49-F238E27FC236}">
                <a16:creationId xmlns:a16="http://schemas.microsoft.com/office/drawing/2014/main" id="{EA055616-A3DC-376D-7A5D-9B45525B7211}"/>
              </a:ext>
            </a:extLst>
          </p:cNvPr>
          <p:cNvSpPr txBox="1"/>
          <p:nvPr/>
        </p:nvSpPr>
        <p:spPr>
          <a:xfrm>
            <a:off x="5826725" y="4142894"/>
            <a:ext cx="1917276" cy="784446"/>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1" i="0" u="none" strike="noStrike" kern="1200" cap="none" spc="0" normalizeH="0" baseline="0" noProof="0">
                <a:ln>
                  <a:noFill/>
                </a:ln>
                <a:solidFill>
                  <a:srgbClr val="23004C">
                    <a:lumMod val="90000"/>
                    <a:lumOff val="10000"/>
                  </a:srgbClr>
                </a:solidFill>
                <a:effectLst/>
                <a:uLnTx/>
                <a:uFillTx/>
                <a:latin typeface="Verdana"/>
                <a:ea typeface="+mn-ea"/>
                <a:cs typeface="+mn-cs"/>
              </a:rPr>
              <a:t>EDL loading</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1" i="0" u="none" strike="noStrike" kern="1200" cap="none" spc="0" normalizeH="0" baseline="0" noProof="0">
                <a:ln>
                  <a:noFill/>
                </a:ln>
                <a:solidFill>
                  <a:srgbClr val="23004C">
                    <a:lumMod val="90000"/>
                    <a:lumOff val="10000"/>
                  </a:srgbClr>
                </a:solidFill>
                <a:effectLst/>
                <a:uLnTx/>
                <a:uFillTx/>
                <a:latin typeface="Verdana"/>
                <a:ea typeface="+mn-ea"/>
                <a:cs typeface="+mn-cs"/>
              </a:rPr>
              <a:t>CRF page in/active</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1" i="0" u="none" strike="noStrike" kern="1200" cap="none" spc="0" normalizeH="0" baseline="0" noProof="0">
                <a:ln>
                  <a:noFill/>
                </a:ln>
                <a:solidFill>
                  <a:srgbClr val="23004C">
                    <a:lumMod val="90000"/>
                    <a:lumOff val="10000"/>
                  </a:srgbClr>
                </a:solidFill>
                <a:effectLst/>
                <a:uLnTx/>
                <a:uFillTx/>
                <a:latin typeface="Verdana"/>
                <a:ea typeface="+mn-ea"/>
                <a:cs typeface="+mn-cs"/>
              </a:rPr>
              <a:t>Programming</a:t>
            </a:r>
          </a:p>
        </p:txBody>
      </p:sp>
      <p:sp>
        <p:nvSpPr>
          <p:cNvPr id="23" name="Callout: Up Arrow 4">
            <a:extLst>
              <a:ext uri="{FF2B5EF4-FFF2-40B4-BE49-F238E27FC236}">
                <a16:creationId xmlns:a16="http://schemas.microsoft.com/office/drawing/2014/main" id="{AA7AA6D5-0EFA-5F65-C31D-D852C32DECC7}"/>
              </a:ext>
            </a:extLst>
          </p:cNvPr>
          <p:cNvSpPr txBox="1"/>
          <p:nvPr/>
        </p:nvSpPr>
        <p:spPr>
          <a:xfrm>
            <a:off x="3178672" y="1274375"/>
            <a:ext cx="2503584" cy="1152007"/>
          </a:xfrm>
          <a:prstGeom prst="rect">
            <a:avLst/>
          </a:prstGeom>
          <a:solidFill>
            <a:schemeClr val="accent6">
              <a:lumMod val="40000"/>
              <a:lumOff val="60000"/>
            </a:schemeClr>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2000" tIns="72000" rIns="36000" bIns="165100" numCol="1" spcCol="1270" rtlCol="0" anchor="t" anchorCtr="0">
            <a:no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rPr>
              <a:t>P21 per milestone </a:t>
            </a:r>
          </a:p>
          <a:p>
            <a:pPr marL="91440" marR="0" lvl="0" indent="-13716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23004C">
                    <a:lumMod val="90000"/>
                    <a:lumOff val="10000"/>
                  </a:srgbClr>
                </a:solidFill>
                <a:effectLst/>
                <a:uLnTx/>
                <a:uFillTx/>
                <a:latin typeface="Verdana"/>
                <a:ea typeface="+mn-ea"/>
                <a:cs typeface="+mn-cs"/>
              </a:rPr>
              <a:t>data issue </a:t>
            </a:r>
          </a:p>
          <a:p>
            <a:pPr marL="91440" marR="0" lvl="0" indent="-13716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23004C">
                    <a:lumMod val="90000"/>
                    <a:lumOff val="10000"/>
                  </a:srgbClr>
                </a:solidFill>
                <a:effectLst/>
                <a:uLnTx/>
                <a:uFillTx/>
                <a:latin typeface="Verdana"/>
                <a:ea typeface="+mn-ea"/>
                <a:cs typeface="+mn-cs"/>
              </a:rPr>
              <a:t>MD structure issue</a:t>
            </a:r>
          </a:p>
          <a:p>
            <a:pPr marL="91440" marR="0" lvl="0" indent="-13716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rPr>
              <a:t>Programming issue</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23004C">
                  <a:lumMod val="90000"/>
                  <a:lumOff val="10000"/>
                </a:srgbClr>
              </a:solidFill>
              <a:effectLst/>
              <a:uLnTx/>
              <a:uFillTx/>
              <a:latin typeface="Verdana"/>
              <a:ea typeface="+mn-ea"/>
              <a:cs typeface="+mn-cs"/>
            </a:endParaRPr>
          </a:p>
        </p:txBody>
      </p:sp>
      <p:sp>
        <p:nvSpPr>
          <p:cNvPr id="24" name="Callout: Up Arrow 4">
            <a:extLst>
              <a:ext uri="{FF2B5EF4-FFF2-40B4-BE49-F238E27FC236}">
                <a16:creationId xmlns:a16="http://schemas.microsoft.com/office/drawing/2014/main" id="{1E8DA937-4898-7C9F-B32B-ACB01A72687E}"/>
              </a:ext>
            </a:extLst>
          </p:cNvPr>
          <p:cNvSpPr txBox="1"/>
          <p:nvPr/>
        </p:nvSpPr>
        <p:spPr>
          <a:xfrm>
            <a:off x="8075505" y="1964635"/>
            <a:ext cx="2157118" cy="1214900"/>
          </a:xfrm>
          <a:prstGeom prst="rect">
            <a:avLst/>
          </a:prstGeom>
          <a:solidFill>
            <a:schemeClr val="accent6">
              <a:lumMod val="40000"/>
              <a:lumOff val="60000"/>
            </a:schemeClr>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2000" tIns="72000" rIns="36000" bIns="165100" numCol="1" spcCol="1270" rtlCol="0" anchor="t" anchorCtr="0">
            <a:no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rPr>
              <a:t>P21 for submission </a:t>
            </a:r>
          </a:p>
          <a:p>
            <a:pPr marL="91440" marR="0" lvl="0" indent="-13716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23004C">
                    <a:lumMod val="90000"/>
                    <a:lumOff val="10000"/>
                  </a:srgbClr>
                </a:solidFill>
                <a:effectLst/>
                <a:uLnTx/>
                <a:uFillTx/>
                <a:latin typeface="Verdana"/>
                <a:ea typeface="+mn-ea"/>
                <a:cs typeface="+mn-cs"/>
              </a:rPr>
              <a:t>data issue</a:t>
            </a:r>
          </a:p>
          <a:p>
            <a:pPr marL="91440" marR="0" lvl="0" indent="-13716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23004C">
                    <a:lumMod val="90000"/>
                    <a:lumOff val="10000"/>
                  </a:srgbClr>
                </a:solidFill>
                <a:effectLst/>
                <a:uLnTx/>
                <a:uFillTx/>
                <a:latin typeface="Verdana"/>
                <a:ea typeface="+mn-ea"/>
                <a:cs typeface="+mn-cs"/>
              </a:rPr>
              <a:t>MD issue</a:t>
            </a:r>
          </a:p>
          <a:p>
            <a:pPr marL="91440" marR="0" lvl="0" indent="-13716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23004C">
                    <a:lumMod val="90000"/>
                    <a:lumOff val="10000"/>
                  </a:srgbClr>
                </a:solidFill>
                <a:effectLst/>
                <a:uLnTx/>
                <a:uFillTx/>
                <a:latin typeface="Verdana"/>
                <a:ea typeface="+mn-ea"/>
                <a:cs typeface="+mn-cs"/>
              </a:rPr>
              <a:t>CT issue</a:t>
            </a:r>
          </a:p>
        </p:txBody>
      </p:sp>
      <p:sp>
        <p:nvSpPr>
          <p:cNvPr id="25" name="Callout: Up Arrow 4">
            <a:extLst>
              <a:ext uri="{FF2B5EF4-FFF2-40B4-BE49-F238E27FC236}">
                <a16:creationId xmlns:a16="http://schemas.microsoft.com/office/drawing/2014/main" id="{B7BBCDEC-CC39-08FB-9DBA-9A88988D2CFA}"/>
              </a:ext>
            </a:extLst>
          </p:cNvPr>
          <p:cNvSpPr txBox="1"/>
          <p:nvPr/>
        </p:nvSpPr>
        <p:spPr>
          <a:xfrm>
            <a:off x="6688256" y="783064"/>
            <a:ext cx="1431146" cy="911467"/>
          </a:xfrm>
          <a:prstGeom prst="rect">
            <a:avLst/>
          </a:prstGeom>
          <a:solidFill>
            <a:schemeClr val="accent6">
              <a:lumMod val="40000"/>
              <a:lumOff val="60000"/>
            </a:schemeClr>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2000" tIns="72000" rIns="36000" bIns="165100" numCol="1" spcCol="1270" rtlCol="0" anchor="t" anchorCtr="0">
            <a:no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rPr>
              <a:t>P21 for DBL</a:t>
            </a:r>
            <a:endParaRPr kumimoji="0" lang="en-US" sz="1200" b="1" i="0" u="none" strike="noStrike" kern="1200" cap="none" spc="0" normalizeH="0" baseline="0" noProof="0" dirty="0">
              <a:ln>
                <a:noFill/>
              </a:ln>
              <a:solidFill>
                <a:srgbClr val="23004C">
                  <a:lumMod val="90000"/>
                  <a:lumOff val="10000"/>
                </a:srgbClr>
              </a:solidFill>
              <a:effectLst/>
              <a:uLnTx/>
              <a:uFillTx/>
              <a:latin typeface="Verdana"/>
              <a:ea typeface="+mn-ea"/>
              <a:cs typeface="+mn-cs"/>
            </a:endParaRPr>
          </a:p>
          <a:p>
            <a:pPr marL="0" marR="0" lvl="0" indent="-13716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US" sz="1400" b="0" i="0" u="none" strike="noStrike" kern="1200" cap="none" spc="0" normalizeH="0" baseline="0" noProof="0" dirty="0">
                <a:ln>
                  <a:noFill/>
                </a:ln>
                <a:solidFill>
                  <a:srgbClr val="23004C">
                    <a:lumMod val="90000"/>
                    <a:lumOff val="10000"/>
                  </a:srgbClr>
                </a:solidFill>
                <a:effectLst/>
                <a:uLnTx/>
                <a:uFillTx/>
                <a:latin typeface="Verdana"/>
                <a:ea typeface="+mn-ea"/>
                <a:cs typeface="+mn-cs"/>
              </a:rPr>
              <a:t>data issue</a:t>
            </a:r>
          </a:p>
          <a:p>
            <a:pPr marL="0" marR="0" lvl="0" indent="-137160" algn="l" defTabSz="914400" rtl="0" eaLnBrk="1" fontAlgn="auto" latinLnBrk="0" hangingPunct="1">
              <a:lnSpc>
                <a:spcPct val="120000"/>
              </a:lnSpc>
              <a:spcBef>
                <a:spcPts val="0"/>
              </a:spcBef>
              <a:spcAft>
                <a:spcPts val="0"/>
              </a:spcAft>
              <a:buClrTx/>
              <a:buSzTx/>
              <a:buFont typeface="Arial" panose="020B0604020202020204" pitchFamily="34" charset="0"/>
              <a:buChar char="•"/>
              <a:tabLst/>
              <a:defRPr/>
            </a:pPr>
            <a:r>
              <a:rPr kumimoji="0" lang="en-US"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rPr>
              <a:t>F</a:t>
            </a:r>
            <a:r>
              <a:rPr kumimoji="0" lang="en-US" altLang="zh-CN"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rPr>
              <a:t>inal check</a:t>
            </a:r>
            <a:endParaRPr kumimoji="0" lang="en-US"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23004C">
                  <a:lumMod val="90000"/>
                  <a:lumOff val="10000"/>
                </a:srgbClr>
              </a:solidFill>
              <a:effectLst/>
              <a:uLnTx/>
              <a:uFillTx/>
              <a:latin typeface="Verdana"/>
              <a:ea typeface="+mn-ea"/>
              <a:cs typeface="+mn-cs"/>
            </a:endParaRPr>
          </a:p>
        </p:txBody>
      </p:sp>
      <p:sp>
        <p:nvSpPr>
          <p:cNvPr id="26" name="Callout: Up Arrow 4">
            <a:extLst>
              <a:ext uri="{FF2B5EF4-FFF2-40B4-BE49-F238E27FC236}">
                <a16:creationId xmlns:a16="http://schemas.microsoft.com/office/drawing/2014/main" id="{D066264E-AA07-DBE3-8A7A-A2D9A342A405}"/>
              </a:ext>
            </a:extLst>
          </p:cNvPr>
          <p:cNvSpPr txBox="1"/>
          <p:nvPr/>
        </p:nvSpPr>
        <p:spPr>
          <a:xfrm>
            <a:off x="10495679" y="2480488"/>
            <a:ext cx="1300080" cy="619418"/>
          </a:xfrm>
          <a:prstGeom prst="rect">
            <a:avLst/>
          </a:prstGeom>
          <a:solidFill>
            <a:schemeClr val="accent6">
              <a:lumMod val="40000"/>
              <a:lumOff val="60000"/>
            </a:schemeClr>
          </a:solidFill>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72000" tIns="72000" rIns="36000" bIns="165100" numCol="1" spcCol="1270" rtlCol="0" anchor="t" anchorCtr="0">
            <a:noAutofit/>
          </a:bodyPr>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rPr>
              <a:t>Explanation/solution</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rgbClr val="23004C">
                  <a:lumMod val="90000"/>
                  <a:lumOff val="10000"/>
                </a:srgbClr>
              </a:solidFill>
              <a:effectLst/>
              <a:uLnTx/>
              <a:uFillTx/>
              <a:latin typeface="Verdana"/>
              <a:ea typeface="+mn-ea"/>
              <a:cs typeface="+mn-cs"/>
            </a:endParaRPr>
          </a:p>
        </p:txBody>
      </p:sp>
      <p:sp>
        <p:nvSpPr>
          <p:cNvPr id="27" name="TextBox 60">
            <a:extLst>
              <a:ext uri="{FF2B5EF4-FFF2-40B4-BE49-F238E27FC236}">
                <a16:creationId xmlns:a16="http://schemas.microsoft.com/office/drawing/2014/main" id="{BDBBFDC1-6245-88C8-2F8D-85F136A6633B}"/>
              </a:ext>
            </a:extLst>
          </p:cNvPr>
          <p:cNvSpPr txBox="1"/>
          <p:nvPr/>
        </p:nvSpPr>
        <p:spPr>
          <a:xfrm>
            <a:off x="8145528" y="4139228"/>
            <a:ext cx="1917276" cy="544380"/>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1" i="0" u="none" strike="noStrike" kern="1200" cap="none" spc="0" normalizeH="0" baseline="0" noProof="0">
                <a:ln>
                  <a:noFill/>
                </a:ln>
                <a:solidFill>
                  <a:srgbClr val="23004C">
                    <a:lumMod val="90000"/>
                    <a:lumOff val="10000"/>
                  </a:srgbClr>
                </a:solidFill>
                <a:effectLst/>
                <a:uLnTx/>
                <a:uFillTx/>
                <a:latin typeface="Verdana"/>
                <a:ea typeface="+mn-ea"/>
                <a:cs typeface="+mn-cs"/>
              </a:rPr>
              <a:t>MD completement</a:t>
            </a:r>
          </a:p>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1" i="0" u="none" strike="noStrike" kern="1200" cap="none" spc="0" normalizeH="0" baseline="0" noProof="0">
                <a:ln>
                  <a:noFill/>
                </a:ln>
                <a:solidFill>
                  <a:srgbClr val="23004C">
                    <a:lumMod val="90000"/>
                    <a:lumOff val="10000"/>
                  </a:srgbClr>
                </a:solidFill>
                <a:effectLst/>
                <a:uLnTx/>
                <a:uFillTx/>
                <a:latin typeface="Verdana"/>
                <a:ea typeface="+mn-ea"/>
                <a:cs typeface="+mn-cs"/>
              </a:rPr>
              <a:t>CT develop</a:t>
            </a:r>
            <a:r>
              <a:rPr kumimoji="0" lang="en-US" altLang="zh-CN" sz="1200" b="1" i="0" u="none" strike="noStrike" kern="1200" cap="none" spc="0" normalizeH="0" baseline="0" noProof="0">
                <a:ln>
                  <a:noFill/>
                </a:ln>
                <a:solidFill>
                  <a:srgbClr val="23004C">
                    <a:lumMod val="90000"/>
                    <a:lumOff val="10000"/>
                  </a:srgbClr>
                </a:solidFill>
                <a:effectLst/>
                <a:uLnTx/>
                <a:uFillTx/>
                <a:latin typeface="Verdana"/>
                <a:ea typeface="+mn-ea"/>
                <a:cs typeface="+mn-cs"/>
              </a:rPr>
              <a:t>ment</a:t>
            </a:r>
            <a:endParaRPr kumimoji="0" lang="en-US" sz="1200" b="1" i="0" u="none" strike="noStrike" kern="1200" cap="none" spc="0" normalizeH="0" baseline="0" noProof="0">
              <a:ln>
                <a:noFill/>
              </a:ln>
              <a:solidFill>
                <a:srgbClr val="23004C">
                  <a:lumMod val="90000"/>
                  <a:lumOff val="10000"/>
                </a:srgbClr>
              </a:solidFill>
              <a:effectLst/>
              <a:uLnTx/>
              <a:uFillTx/>
              <a:latin typeface="Verdana"/>
              <a:ea typeface="+mn-ea"/>
              <a:cs typeface="+mn-cs"/>
            </a:endParaRPr>
          </a:p>
        </p:txBody>
      </p:sp>
      <p:sp>
        <p:nvSpPr>
          <p:cNvPr id="28" name="TextBox 61">
            <a:extLst>
              <a:ext uri="{FF2B5EF4-FFF2-40B4-BE49-F238E27FC236}">
                <a16:creationId xmlns:a16="http://schemas.microsoft.com/office/drawing/2014/main" id="{9632D215-BFF0-D0C2-67E0-BD7EE8950E93}"/>
              </a:ext>
            </a:extLst>
          </p:cNvPr>
          <p:cNvSpPr txBox="1"/>
          <p:nvPr/>
        </p:nvSpPr>
        <p:spPr>
          <a:xfrm>
            <a:off x="10537838" y="4197219"/>
            <a:ext cx="1438748" cy="304314"/>
          </a:xfrm>
          <a:prstGeom prst="rect">
            <a:avLst/>
          </a:prstGeom>
          <a:noFill/>
        </p:spPr>
        <p:txBody>
          <a:bodyPr wrap="square" rtlCol="0">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23004C">
                    <a:lumMod val="90000"/>
                    <a:lumOff val="10000"/>
                  </a:srgbClr>
                </a:solidFill>
                <a:effectLst/>
                <a:uLnTx/>
                <a:uFillTx/>
                <a:latin typeface="Verdana"/>
                <a:ea typeface="+mn-ea"/>
                <a:cs typeface="+mn-cs"/>
              </a:rPr>
              <a:t>Programming</a:t>
            </a:r>
          </a:p>
        </p:txBody>
      </p:sp>
      <p:cxnSp>
        <p:nvCxnSpPr>
          <p:cNvPr id="29" name="Google Shape;721;p68">
            <a:extLst>
              <a:ext uri="{FF2B5EF4-FFF2-40B4-BE49-F238E27FC236}">
                <a16:creationId xmlns:a16="http://schemas.microsoft.com/office/drawing/2014/main" id="{8F12F138-F46A-2188-02B7-4032A68246D8}"/>
              </a:ext>
            </a:extLst>
          </p:cNvPr>
          <p:cNvCxnSpPr>
            <a:cxnSpLocks/>
          </p:cNvCxnSpPr>
          <p:nvPr/>
        </p:nvCxnSpPr>
        <p:spPr>
          <a:xfrm>
            <a:off x="7130627" y="1737137"/>
            <a:ext cx="0" cy="1567252"/>
          </a:xfrm>
          <a:prstGeom prst="straightConnector1">
            <a:avLst/>
          </a:prstGeom>
          <a:noFill/>
          <a:ln w="19050" cap="flat" cmpd="sng">
            <a:solidFill>
              <a:schemeClr val="accent6">
                <a:lumMod val="50000"/>
              </a:schemeClr>
            </a:solidFill>
            <a:prstDash val="solid"/>
            <a:round/>
            <a:headEnd type="diamond" w="med" len="med"/>
            <a:tailEnd type="none" w="med" len="med"/>
          </a:ln>
        </p:spPr>
      </p:cxnSp>
      <p:sp>
        <p:nvSpPr>
          <p:cNvPr id="30" name="Arc 76">
            <a:extLst>
              <a:ext uri="{FF2B5EF4-FFF2-40B4-BE49-F238E27FC236}">
                <a16:creationId xmlns:a16="http://schemas.microsoft.com/office/drawing/2014/main" id="{205CD3B6-AE80-CDDE-38C9-313406FB296E}"/>
              </a:ext>
            </a:extLst>
          </p:cNvPr>
          <p:cNvSpPr/>
          <p:nvPr/>
        </p:nvSpPr>
        <p:spPr>
          <a:xfrm rot="8933505" flipH="1">
            <a:off x="1877439" y="3565844"/>
            <a:ext cx="81663" cy="1849516"/>
          </a:xfrm>
          <a:custGeom>
            <a:avLst/>
            <a:gdLst>
              <a:gd name="connsiteX0" fmla="*/ 40831 w 81663"/>
              <a:gd name="connsiteY0" fmla="*/ 0 h 1849516"/>
              <a:gd name="connsiteX1" fmla="*/ 81663 w 81663"/>
              <a:gd name="connsiteY1" fmla="*/ 924758 h 1849516"/>
              <a:gd name="connsiteX2" fmla="*/ 40832 w 81663"/>
              <a:gd name="connsiteY2" fmla="*/ 924758 h 1849516"/>
              <a:gd name="connsiteX3" fmla="*/ 40831 w 81663"/>
              <a:gd name="connsiteY3" fmla="*/ 0 h 1849516"/>
              <a:gd name="connsiteX0" fmla="*/ 40831 w 81663"/>
              <a:gd name="connsiteY0" fmla="*/ 0 h 1849516"/>
              <a:gd name="connsiteX1" fmla="*/ 81663 w 81663"/>
              <a:gd name="connsiteY1" fmla="*/ 924758 h 1849516"/>
            </a:gdLst>
            <a:ahLst/>
            <a:cxnLst>
              <a:cxn ang="0">
                <a:pos x="connsiteX0" y="connsiteY0"/>
              </a:cxn>
              <a:cxn ang="0">
                <a:pos x="connsiteX1" y="connsiteY1"/>
              </a:cxn>
            </a:cxnLst>
            <a:rect l="l" t="t" r="r" b="b"/>
            <a:pathLst>
              <a:path w="81663" h="1849516" stroke="0" extrusionOk="0">
                <a:moveTo>
                  <a:pt x="40831" y="0"/>
                </a:moveTo>
                <a:cubicBezTo>
                  <a:pt x="49729" y="-4567"/>
                  <a:pt x="30960" y="337463"/>
                  <a:pt x="81663" y="924758"/>
                </a:cubicBezTo>
                <a:cubicBezTo>
                  <a:pt x="61587" y="928343"/>
                  <a:pt x="56056" y="922398"/>
                  <a:pt x="40832" y="924758"/>
                </a:cubicBezTo>
                <a:cubicBezTo>
                  <a:pt x="6308" y="604318"/>
                  <a:pt x="55593" y="311267"/>
                  <a:pt x="40831" y="0"/>
                </a:cubicBezTo>
                <a:close/>
              </a:path>
              <a:path w="81663" h="1849516" fill="none" extrusionOk="0">
                <a:moveTo>
                  <a:pt x="40831" y="0"/>
                </a:moveTo>
                <a:cubicBezTo>
                  <a:pt x="64022" y="20684"/>
                  <a:pt x="132592" y="398198"/>
                  <a:pt x="81663" y="924758"/>
                </a:cubicBezTo>
              </a:path>
              <a:path w="81663" h="1849516" fill="none" stroke="0" extrusionOk="0">
                <a:moveTo>
                  <a:pt x="40831" y="0"/>
                </a:moveTo>
                <a:cubicBezTo>
                  <a:pt x="70345" y="36041"/>
                  <a:pt x="184388" y="353538"/>
                  <a:pt x="81663" y="924758"/>
                </a:cubicBezTo>
              </a:path>
            </a:pathLst>
          </a:custGeom>
          <a:ln>
            <a:prstDash val="dashDot"/>
            <a:extLst>
              <a:ext uri="{C807C97D-BFC1-408E-A445-0C87EB9F89A2}">
                <ask:lineSketchStyleProps xmlns:ask="http://schemas.microsoft.com/office/drawing/2018/sketchyshapes" sd="1096620467">
                  <a:prstGeom prst="arc">
                    <a:avLst/>
                  </a:prstGeom>
                  <ask:type>
                    <ask:lineSketchScribble/>
                  </ask:type>
                </ask:lineSketchStyleProps>
              </a:ext>
            </a:extLst>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Verdana"/>
              <a:ea typeface="+mn-ea"/>
              <a:cs typeface="+mn-cs"/>
            </a:endParaRPr>
          </a:p>
        </p:txBody>
      </p:sp>
      <p:sp>
        <p:nvSpPr>
          <p:cNvPr id="31" name="Arc 79">
            <a:extLst>
              <a:ext uri="{FF2B5EF4-FFF2-40B4-BE49-F238E27FC236}">
                <a16:creationId xmlns:a16="http://schemas.microsoft.com/office/drawing/2014/main" id="{942D84FF-DF19-4F00-FE65-A04FCAF5CA45}"/>
              </a:ext>
            </a:extLst>
          </p:cNvPr>
          <p:cNvSpPr/>
          <p:nvPr/>
        </p:nvSpPr>
        <p:spPr>
          <a:xfrm rot="8451566" flipH="1">
            <a:off x="1596682" y="4347198"/>
            <a:ext cx="168792" cy="1225348"/>
          </a:xfrm>
          <a:prstGeom prst="arc">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Verdana"/>
              <a:ea typeface="+mn-ea"/>
              <a:cs typeface="+mn-cs"/>
            </a:endParaRPr>
          </a:p>
        </p:txBody>
      </p:sp>
      <p:sp>
        <p:nvSpPr>
          <p:cNvPr id="32" name="Arc 80">
            <a:extLst>
              <a:ext uri="{FF2B5EF4-FFF2-40B4-BE49-F238E27FC236}">
                <a16:creationId xmlns:a16="http://schemas.microsoft.com/office/drawing/2014/main" id="{FFFFFA9D-D206-3EC1-86BB-5730DB809B2A}"/>
              </a:ext>
            </a:extLst>
          </p:cNvPr>
          <p:cNvSpPr/>
          <p:nvPr/>
        </p:nvSpPr>
        <p:spPr>
          <a:xfrm rot="12972905" flipH="1">
            <a:off x="3064114" y="3290948"/>
            <a:ext cx="133449" cy="2158701"/>
          </a:xfrm>
          <a:prstGeom prst="arc">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Verdana"/>
              <a:ea typeface="+mn-ea"/>
              <a:cs typeface="+mn-cs"/>
            </a:endParaRPr>
          </a:p>
        </p:txBody>
      </p:sp>
      <p:sp>
        <p:nvSpPr>
          <p:cNvPr id="33" name="Arc 84">
            <a:extLst>
              <a:ext uri="{FF2B5EF4-FFF2-40B4-BE49-F238E27FC236}">
                <a16:creationId xmlns:a16="http://schemas.microsoft.com/office/drawing/2014/main" id="{1CD5CD2C-2871-47AF-5489-40D28BC64D60}"/>
              </a:ext>
            </a:extLst>
          </p:cNvPr>
          <p:cNvSpPr/>
          <p:nvPr/>
        </p:nvSpPr>
        <p:spPr>
          <a:xfrm rot="12972905" flipH="1">
            <a:off x="3070120" y="3492274"/>
            <a:ext cx="133449" cy="2158701"/>
          </a:xfrm>
          <a:prstGeom prst="arc">
            <a:avLst/>
          </a:prstGeom>
          <a:ln>
            <a:prstDash val="dashDot"/>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Verdana"/>
              <a:ea typeface="+mn-ea"/>
              <a:cs typeface="+mn-cs"/>
            </a:endParaRPr>
          </a:p>
        </p:txBody>
      </p:sp>
      <p:sp>
        <p:nvSpPr>
          <p:cNvPr id="34" name="Freeform: Shape 92">
            <a:extLst>
              <a:ext uri="{FF2B5EF4-FFF2-40B4-BE49-F238E27FC236}">
                <a16:creationId xmlns:a16="http://schemas.microsoft.com/office/drawing/2014/main" id="{7025868C-9EC6-5B34-75F2-4D5A2B5FAA08}"/>
              </a:ext>
            </a:extLst>
          </p:cNvPr>
          <p:cNvSpPr/>
          <p:nvPr/>
        </p:nvSpPr>
        <p:spPr>
          <a:xfrm>
            <a:off x="3967524" y="4788399"/>
            <a:ext cx="1214704" cy="465613"/>
          </a:xfrm>
          <a:custGeom>
            <a:avLst/>
            <a:gdLst>
              <a:gd name="connsiteX0" fmla="*/ 0 w 1073051"/>
              <a:gd name="connsiteY0" fmla="*/ 0 h 378823"/>
              <a:gd name="connsiteX1" fmla="*/ 300446 w 1073051"/>
              <a:gd name="connsiteY1" fmla="*/ 39189 h 378823"/>
              <a:gd name="connsiteX2" fmla="*/ 391886 w 1073051"/>
              <a:gd name="connsiteY2" fmla="*/ 65315 h 378823"/>
              <a:gd name="connsiteX3" fmla="*/ 718457 w 1073051"/>
              <a:gd name="connsiteY3" fmla="*/ 130629 h 378823"/>
              <a:gd name="connsiteX4" fmla="*/ 953589 w 1073051"/>
              <a:gd name="connsiteY4" fmla="*/ 143692 h 378823"/>
              <a:gd name="connsiteX5" fmla="*/ 1005840 w 1073051"/>
              <a:gd name="connsiteY5" fmla="*/ 195943 h 378823"/>
              <a:gd name="connsiteX6" fmla="*/ 1071154 w 1073051"/>
              <a:gd name="connsiteY6" fmla="*/ 313509 h 378823"/>
              <a:gd name="connsiteX7" fmla="*/ 1071154 w 1073051"/>
              <a:gd name="connsiteY7" fmla="*/ 378823 h 3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051" h="378823">
                <a:moveTo>
                  <a:pt x="0" y="0"/>
                </a:moveTo>
                <a:cubicBezTo>
                  <a:pt x="100149" y="13063"/>
                  <a:pt x="200823" y="22585"/>
                  <a:pt x="300446" y="39189"/>
                </a:cubicBezTo>
                <a:cubicBezTo>
                  <a:pt x="331714" y="44400"/>
                  <a:pt x="361133" y="57627"/>
                  <a:pt x="391886" y="65315"/>
                </a:cubicBezTo>
                <a:cubicBezTo>
                  <a:pt x="480589" y="87491"/>
                  <a:pt x="625429" y="121326"/>
                  <a:pt x="718457" y="130629"/>
                </a:cubicBezTo>
                <a:cubicBezTo>
                  <a:pt x="796566" y="138440"/>
                  <a:pt x="875212" y="139338"/>
                  <a:pt x="953589" y="143692"/>
                </a:cubicBezTo>
                <a:cubicBezTo>
                  <a:pt x="971006" y="161109"/>
                  <a:pt x="989620" y="177406"/>
                  <a:pt x="1005840" y="195943"/>
                </a:cubicBezTo>
                <a:cubicBezTo>
                  <a:pt x="1035880" y="230275"/>
                  <a:pt x="1061949" y="267484"/>
                  <a:pt x="1071154" y="313509"/>
                </a:cubicBezTo>
                <a:cubicBezTo>
                  <a:pt x="1075424" y="334858"/>
                  <a:pt x="1071154" y="357052"/>
                  <a:pt x="1071154" y="378823"/>
                </a:cubicBezTo>
              </a:path>
            </a:pathLst>
          </a:custGeom>
          <a:ln>
            <a:prstDash val="dashDot"/>
          </a:ln>
        </p:spPr>
        <p:style>
          <a:lnRef idx="1">
            <a:schemeClr val="accent2"/>
          </a:lnRef>
          <a:fillRef idx="0">
            <a:schemeClr val="accent2"/>
          </a:fillRef>
          <a:effectRef idx="0">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Verdana"/>
              <a:ea typeface="+mn-ea"/>
              <a:cs typeface="+mn-cs"/>
            </a:endParaRPr>
          </a:p>
        </p:txBody>
      </p:sp>
      <p:sp>
        <p:nvSpPr>
          <p:cNvPr id="35" name="Freeform: Shape 93">
            <a:extLst>
              <a:ext uri="{FF2B5EF4-FFF2-40B4-BE49-F238E27FC236}">
                <a16:creationId xmlns:a16="http://schemas.microsoft.com/office/drawing/2014/main" id="{B6E2AA46-309C-4C2B-4815-02AE62D165AE}"/>
              </a:ext>
            </a:extLst>
          </p:cNvPr>
          <p:cNvSpPr/>
          <p:nvPr/>
        </p:nvSpPr>
        <p:spPr>
          <a:xfrm>
            <a:off x="7129405" y="4807908"/>
            <a:ext cx="1428811" cy="433042"/>
          </a:xfrm>
          <a:custGeom>
            <a:avLst/>
            <a:gdLst>
              <a:gd name="connsiteX0" fmla="*/ 0 w 1073051"/>
              <a:gd name="connsiteY0" fmla="*/ 0 h 378823"/>
              <a:gd name="connsiteX1" fmla="*/ 300446 w 1073051"/>
              <a:gd name="connsiteY1" fmla="*/ 39189 h 378823"/>
              <a:gd name="connsiteX2" fmla="*/ 391886 w 1073051"/>
              <a:gd name="connsiteY2" fmla="*/ 65315 h 378823"/>
              <a:gd name="connsiteX3" fmla="*/ 718457 w 1073051"/>
              <a:gd name="connsiteY3" fmla="*/ 130629 h 378823"/>
              <a:gd name="connsiteX4" fmla="*/ 953589 w 1073051"/>
              <a:gd name="connsiteY4" fmla="*/ 143692 h 378823"/>
              <a:gd name="connsiteX5" fmla="*/ 1005840 w 1073051"/>
              <a:gd name="connsiteY5" fmla="*/ 195943 h 378823"/>
              <a:gd name="connsiteX6" fmla="*/ 1071154 w 1073051"/>
              <a:gd name="connsiteY6" fmla="*/ 313509 h 378823"/>
              <a:gd name="connsiteX7" fmla="*/ 1071154 w 1073051"/>
              <a:gd name="connsiteY7" fmla="*/ 378823 h 378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051" h="378823">
                <a:moveTo>
                  <a:pt x="0" y="0"/>
                </a:moveTo>
                <a:cubicBezTo>
                  <a:pt x="100149" y="13063"/>
                  <a:pt x="200823" y="22585"/>
                  <a:pt x="300446" y="39189"/>
                </a:cubicBezTo>
                <a:cubicBezTo>
                  <a:pt x="331714" y="44400"/>
                  <a:pt x="361133" y="57627"/>
                  <a:pt x="391886" y="65315"/>
                </a:cubicBezTo>
                <a:cubicBezTo>
                  <a:pt x="480589" y="87491"/>
                  <a:pt x="625429" y="121326"/>
                  <a:pt x="718457" y="130629"/>
                </a:cubicBezTo>
                <a:cubicBezTo>
                  <a:pt x="796566" y="138440"/>
                  <a:pt x="875212" y="139338"/>
                  <a:pt x="953589" y="143692"/>
                </a:cubicBezTo>
                <a:cubicBezTo>
                  <a:pt x="971006" y="161109"/>
                  <a:pt x="989620" y="177406"/>
                  <a:pt x="1005840" y="195943"/>
                </a:cubicBezTo>
                <a:cubicBezTo>
                  <a:pt x="1035880" y="230275"/>
                  <a:pt x="1061949" y="267484"/>
                  <a:pt x="1071154" y="313509"/>
                </a:cubicBezTo>
                <a:cubicBezTo>
                  <a:pt x="1075424" y="334858"/>
                  <a:pt x="1071154" y="357052"/>
                  <a:pt x="1071154" y="378823"/>
                </a:cubicBezTo>
              </a:path>
            </a:pathLst>
          </a:custGeom>
          <a:ln>
            <a:prstDash val="dashDot"/>
          </a:ln>
        </p:spPr>
        <p:style>
          <a:lnRef idx="1">
            <a:schemeClr val="accent2"/>
          </a:lnRef>
          <a:fillRef idx="0">
            <a:schemeClr val="accent2"/>
          </a:fillRef>
          <a:effectRef idx="0">
            <a:schemeClr val="accent2"/>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Verdana"/>
              <a:ea typeface="+mn-ea"/>
              <a:cs typeface="+mn-cs"/>
            </a:endParaRPr>
          </a:p>
        </p:txBody>
      </p:sp>
      <p:sp>
        <p:nvSpPr>
          <p:cNvPr id="36" name="Freeform: Shape 101">
            <a:extLst>
              <a:ext uri="{FF2B5EF4-FFF2-40B4-BE49-F238E27FC236}">
                <a16:creationId xmlns:a16="http://schemas.microsoft.com/office/drawing/2014/main" id="{3BB12D5D-0F3F-A46C-31D3-4F0D027ABBA8}"/>
              </a:ext>
            </a:extLst>
          </p:cNvPr>
          <p:cNvSpPr/>
          <p:nvPr/>
        </p:nvSpPr>
        <p:spPr>
          <a:xfrm>
            <a:off x="2808514" y="4364441"/>
            <a:ext cx="3082834" cy="1084217"/>
          </a:xfrm>
          <a:custGeom>
            <a:avLst/>
            <a:gdLst>
              <a:gd name="connsiteX0" fmla="*/ 3082834 w 3082834"/>
              <a:gd name="connsiteY0" fmla="*/ 0 h 1084217"/>
              <a:gd name="connsiteX1" fmla="*/ 2704011 w 3082834"/>
              <a:gd name="connsiteY1" fmla="*/ 104503 h 1084217"/>
              <a:gd name="connsiteX2" fmla="*/ 2651760 w 3082834"/>
              <a:gd name="connsiteY2" fmla="*/ 143691 h 1084217"/>
              <a:gd name="connsiteX3" fmla="*/ 2586445 w 3082834"/>
              <a:gd name="connsiteY3" fmla="*/ 222068 h 1084217"/>
              <a:gd name="connsiteX4" fmla="*/ 2534194 w 3082834"/>
              <a:gd name="connsiteY4" fmla="*/ 274320 h 1084217"/>
              <a:gd name="connsiteX5" fmla="*/ 2351314 w 3082834"/>
              <a:gd name="connsiteY5" fmla="*/ 339634 h 1084217"/>
              <a:gd name="connsiteX6" fmla="*/ 2155371 w 3082834"/>
              <a:gd name="connsiteY6" fmla="*/ 457200 h 1084217"/>
              <a:gd name="connsiteX7" fmla="*/ 2103120 w 3082834"/>
              <a:gd name="connsiteY7" fmla="*/ 483325 h 1084217"/>
              <a:gd name="connsiteX8" fmla="*/ 2063931 w 3082834"/>
              <a:gd name="connsiteY8" fmla="*/ 509451 h 1084217"/>
              <a:gd name="connsiteX9" fmla="*/ 2011680 w 3082834"/>
              <a:gd name="connsiteY9" fmla="*/ 522514 h 1084217"/>
              <a:gd name="connsiteX10" fmla="*/ 1881051 w 3082834"/>
              <a:gd name="connsiteY10" fmla="*/ 600891 h 1084217"/>
              <a:gd name="connsiteX11" fmla="*/ 1828800 w 3082834"/>
              <a:gd name="connsiteY11" fmla="*/ 653143 h 1084217"/>
              <a:gd name="connsiteX12" fmla="*/ 1802674 w 3082834"/>
              <a:gd name="connsiteY12" fmla="*/ 692331 h 1084217"/>
              <a:gd name="connsiteX13" fmla="*/ 1711234 w 3082834"/>
              <a:gd name="connsiteY13" fmla="*/ 757645 h 1084217"/>
              <a:gd name="connsiteX14" fmla="*/ 1658983 w 3082834"/>
              <a:gd name="connsiteY14" fmla="*/ 796834 h 1084217"/>
              <a:gd name="connsiteX15" fmla="*/ 1632857 w 3082834"/>
              <a:gd name="connsiteY15" fmla="*/ 836023 h 1084217"/>
              <a:gd name="connsiteX16" fmla="*/ 1554480 w 3082834"/>
              <a:gd name="connsiteY16" fmla="*/ 875211 h 1084217"/>
              <a:gd name="connsiteX17" fmla="*/ 1502228 w 3082834"/>
              <a:gd name="connsiteY17" fmla="*/ 888274 h 1084217"/>
              <a:gd name="connsiteX18" fmla="*/ 1214845 w 3082834"/>
              <a:gd name="connsiteY18" fmla="*/ 888274 h 1084217"/>
              <a:gd name="connsiteX19" fmla="*/ 1162594 w 3082834"/>
              <a:gd name="connsiteY19" fmla="*/ 914400 h 1084217"/>
              <a:gd name="connsiteX20" fmla="*/ 1097280 w 3082834"/>
              <a:gd name="connsiteY20" fmla="*/ 940525 h 1084217"/>
              <a:gd name="connsiteX21" fmla="*/ 1045028 w 3082834"/>
              <a:gd name="connsiteY21" fmla="*/ 953588 h 1084217"/>
              <a:gd name="connsiteX22" fmla="*/ 914400 w 3082834"/>
              <a:gd name="connsiteY22" fmla="*/ 992777 h 1084217"/>
              <a:gd name="connsiteX23" fmla="*/ 248194 w 3082834"/>
              <a:gd name="connsiteY23" fmla="*/ 979714 h 1084217"/>
              <a:gd name="connsiteX24" fmla="*/ 195943 w 3082834"/>
              <a:gd name="connsiteY24" fmla="*/ 1005840 h 1084217"/>
              <a:gd name="connsiteX25" fmla="*/ 143691 w 3082834"/>
              <a:gd name="connsiteY25" fmla="*/ 1018903 h 1084217"/>
              <a:gd name="connsiteX26" fmla="*/ 39188 w 3082834"/>
              <a:gd name="connsiteY26" fmla="*/ 1071154 h 1084217"/>
              <a:gd name="connsiteX27" fmla="*/ 0 w 3082834"/>
              <a:gd name="connsiteY27" fmla="*/ 1084217 h 1084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082834" h="1084217">
                <a:moveTo>
                  <a:pt x="3082834" y="0"/>
                </a:moveTo>
                <a:cubicBezTo>
                  <a:pt x="2939231" y="28721"/>
                  <a:pt x="2899323" y="34749"/>
                  <a:pt x="2704011" y="104503"/>
                </a:cubicBezTo>
                <a:cubicBezTo>
                  <a:pt x="2683508" y="111825"/>
                  <a:pt x="2669177" y="130628"/>
                  <a:pt x="2651760" y="143691"/>
                </a:cubicBezTo>
                <a:cubicBezTo>
                  <a:pt x="2629458" y="210597"/>
                  <a:pt x="2653435" y="163452"/>
                  <a:pt x="2586445" y="222068"/>
                </a:cubicBezTo>
                <a:cubicBezTo>
                  <a:pt x="2567908" y="238288"/>
                  <a:pt x="2554975" y="261096"/>
                  <a:pt x="2534194" y="274320"/>
                </a:cubicBezTo>
                <a:cubicBezTo>
                  <a:pt x="2470350" y="314948"/>
                  <a:pt x="2420407" y="314958"/>
                  <a:pt x="2351314" y="339634"/>
                </a:cubicBezTo>
                <a:cubicBezTo>
                  <a:pt x="2110934" y="425485"/>
                  <a:pt x="2429419" y="320178"/>
                  <a:pt x="2155371" y="457200"/>
                </a:cubicBezTo>
                <a:cubicBezTo>
                  <a:pt x="2137954" y="465908"/>
                  <a:pt x="2120027" y="473664"/>
                  <a:pt x="2103120" y="483325"/>
                </a:cubicBezTo>
                <a:cubicBezTo>
                  <a:pt x="2089489" y="491114"/>
                  <a:pt x="2078361" y="503266"/>
                  <a:pt x="2063931" y="509451"/>
                </a:cubicBezTo>
                <a:cubicBezTo>
                  <a:pt x="2047430" y="516523"/>
                  <a:pt x="2028490" y="516210"/>
                  <a:pt x="2011680" y="522514"/>
                </a:cubicBezTo>
                <a:cubicBezTo>
                  <a:pt x="1978695" y="534883"/>
                  <a:pt x="1899280" y="582662"/>
                  <a:pt x="1881051" y="600891"/>
                </a:cubicBezTo>
                <a:cubicBezTo>
                  <a:pt x="1863634" y="618308"/>
                  <a:pt x="1844830" y="634441"/>
                  <a:pt x="1828800" y="653143"/>
                </a:cubicBezTo>
                <a:cubicBezTo>
                  <a:pt x="1818583" y="665063"/>
                  <a:pt x="1813775" y="681230"/>
                  <a:pt x="1802674" y="692331"/>
                </a:cubicBezTo>
                <a:cubicBezTo>
                  <a:pt x="1781318" y="713687"/>
                  <a:pt x="1737202" y="739096"/>
                  <a:pt x="1711234" y="757645"/>
                </a:cubicBezTo>
                <a:cubicBezTo>
                  <a:pt x="1693518" y="770299"/>
                  <a:pt x="1674378" y="781439"/>
                  <a:pt x="1658983" y="796834"/>
                </a:cubicBezTo>
                <a:cubicBezTo>
                  <a:pt x="1647882" y="807935"/>
                  <a:pt x="1643959" y="824922"/>
                  <a:pt x="1632857" y="836023"/>
                </a:cubicBezTo>
                <a:cubicBezTo>
                  <a:pt x="1609959" y="858921"/>
                  <a:pt x="1584226" y="866712"/>
                  <a:pt x="1554480" y="875211"/>
                </a:cubicBezTo>
                <a:cubicBezTo>
                  <a:pt x="1537217" y="880143"/>
                  <a:pt x="1519645" y="883920"/>
                  <a:pt x="1502228" y="888274"/>
                </a:cubicBezTo>
                <a:cubicBezTo>
                  <a:pt x="1382485" y="877388"/>
                  <a:pt x="1334588" y="864325"/>
                  <a:pt x="1214845" y="888274"/>
                </a:cubicBezTo>
                <a:cubicBezTo>
                  <a:pt x="1195750" y="892093"/>
                  <a:pt x="1180389" y="906491"/>
                  <a:pt x="1162594" y="914400"/>
                </a:cubicBezTo>
                <a:cubicBezTo>
                  <a:pt x="1141167" y="923923"/>
                  <a:pt x="1119525" y="933110"/>
                  <a:pt x="1097280" y="940525"/>
                </a:cubicBezTo>
                <a:cubicBezTo>
                  <a:pt x="1080248" y="946202"/>
                  <a:pt x="1062060" y="947911"/>
                  <a:pt x="1045028" y="953588"/>
                </a:cubicBezTo>
                <a:cubicBezTo>
                  <a:pt x="916133" y="996553"/>
                  <a:pt x="1043390" y="966979"/>
                  <a:pt x="914400" y="992777"/>
                </a:cubicBezTo>
                <a:cubicBezTo>
                  <a:pt x="690014" y="979178"/>
                  <a:pt x="471627" y="949245"/>
                  <a:pt x="248194" y="979714"/>
                </a:cubicBezTo>
                <a:cubicBezTo>
                  <a:pt x="228900" y="982345"/>
                  <a:pt x="214176" y="999003"/>
                  <a:pt x="195943" y="1005840"/>
                </a:cubicBezTo>
                <a:cubicBezTo>
                  <a:pt x="179133" y="1012144"/>
                  <a:pt x="160263" y="1011998"/>
                  <a:pt x="143691" y="1018903"/>
                </a:cubicBezTo>
                <a:cubicBezTo>
                  <a:pt x="107741" y="1033882"/>
                  <a:pt x="76135" y="1058838"/>
                  <a:pt x="39188" y="1071154"/>
                </a:cubicBezTo>
                <a:lnTo>
                  <a:pt x="0" y="1084217"/>
                </a:lnTo>
              </a:path>
            </a:pathLst>
          </a:custGeom>
          <a:noFill/>
          <a:ln>
            <a:solidFill>
              <a:srgbClr val="7030A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Verdana"/>
              <a:ea typeface="+mn-ea"/>
              <a:cs typeface="+mn-cs"/>
            </a:endParaRPr>
          </a:p>
        </p:txBody>
      </p:sp>
      <p:sp>
        <p:nvSpPr>
          <p:cNvPr id="37" name="Freeform: Shape 103">
            <a:extLst>
              <a:ext uri="{FF2B5EF4-FFF2-40B4-BE49-F238E27FC236}">
                <a16:creationId xmlns:a16="http://schemas.microsoft.com/office/drawing/2014/main" id="{2C934E2C-E32B-D88B-0CE5-FB09F380423F}"/>
              </a:ext>
            </a:extLst>
          </p:cNvPr>
          <p:cNvSpPr/>
          <p:nvPr/>
        </p:nvSpPr>
        <p:spPr>
          <a:xfrm>
            <a:off x="2789864" y="4558508"/>
            <a:ext cx="3082834" cy="1084217"/>
          </a:xfrm>
          <a:custGeom>
            <a:avLst/>
            <a:gdLst>
              <a:gd name="connsiteX0" fmla="*/ 3082834 w 3082834"/>
              <a:gd name="connsiteY0" fmla="*/ 0 h 1084217"/>
              <a:gd name="connsiteX1" fmla="*/ 2704011 w 3082834"/>
              <a:gd name="connsiteY1" fmla="*/ 104503 h 1084217"/>
              <a:gd name="connsiteX2" fmla="*/ 2651760 w 3082834"/>
              <a:gd name="connsiteY2" fmla="*/ 143691 h 1084217"/>
              <a:gd name="connsiteX3" fmla="*/ 2586445 w 3082834"/>
              <a:gd name="connsiteY3" fmla="*/ 222068 h 1084217"/>
              <a:gd name="connsiteX4" fmla="*/ 2534194 w 3082834"/>
              <a:gd name="connsiteY4" fmla="*/ 274320 h 1084217"/>
              <a:gd name="connsiteX5" fmla="*/ 2351314 w 3082834"/>
              <a:gd name="connsiteY5" fmla="*/ 339634 h 1084217"/>
              <a:gd name="connsiteX6" fmla="*/ 2155371 w 3082834"/>
              <a:gd name="connsiteY6" fmla="*/ 457200 h 1084217"/>
              <a:gd name="connsiteX7" fmla="*/ 2103120 w 3082834"/>
              <a:gd name="connsiteY7" fmla="*/ 483325 h 1084217"/>
              <a:gd name="connsiteX8" fmla="*/ 2063931 w 3082834"/>
              <a:gd name="connsiteY8" fmla="*/ 509451 h 1084217"/>
              <a:gd name="connsiteX9" fmla="*/ 2011680 w 3082834"/>
              <a:gd name="connsiteY9" fmla="*/ 522514 h 1084217"/>
              <a:gd name="connsiteX10" fmla="*/ 1881051 w 3082834"/>
              <a:gd name="connsiteY10" fmla="*/ 600891 h 1084217"/>
              <a:gd name="connsiteX11" fmla="*/ 1828800 w 3082834"/>
              <a:gd name="connsiteY11" fmla="*/ 653143 h 1084217"/>
              <a:gd name="connsiteX12" fmla="*/ 1802674 w 3082834"/>
              <a:gd name="connsiteY12" fmla="*/ 692331 h 1084217"/>
              <a:gd name="connsiteX13" fmla="*/ 1711234 w 3082834"/>
              <a:gd name="connsiteY13" fmla="*/ 757645 h 1084217"/>
              <a:gd name="connsiteX14" fmla="*/ 1658983 w 3082834"/>
              <a:gd name="connsiteY14" fmla="*/ 796834 h 1084217"/>
              <a:gd name="connsiteX15" fmla="*/ 1632857 w 3082834"/>
              <a:gd name="connsiteY15" fmla="*/ 836023 h 1084217"/>
              <a:gd name="connsiteX16" fmla="*/ 1554480 w 3082834"/>
              <a:gd name="connsiteY16" fmla="*/ 875211 h 1084217"/>
              <a:gd name="connsiteX17" fmla="*/ 1502228 w 3082834"/>
              <a:gd name="connsiteY17" fmla="*/ 888274 h 1084217"/>
              <a:gd name="connsiteX18" fmla="*/ 1214845 w 3082834"/>
              <a:gd name="connsiteY18" fmla="*/ 888274 h 1084217"/>
              <a:gd name="connsiteX19" fmla="*/ 1162594 w 3082834"/>
              <a:gd name="connsiteY19" fmla="*/ 914400 h 1084217"/>
              <a:gd name="connsiteX20" fmla="*/ 1097280 w 3082834"/>
              <a:gd name="connsiteY20" fmla="*/ 940525 h 1084217"/>
              <a:gd name="connsiteX21" fmla="*/ 1045028 w 3082834"/>
              <a:gd name="connsiteY21" fmla="*/ 953588 h 1084217"/>
              <a:gd name="connsiteX22" fmla="*/ 914400 w 3082834"/>
              <a:gd name="connsiteY22" fmla="*/ 992777 h 1084217"/>
              <a:gd name="connsiteX23" fmla="*/ 248194 w 3082834"/>
              <a:gd name="connsiteY23" fmla="*/ 979714 h 1084217"/>
              <a:gd name="connsiteX24" fmla="*/ 195943 w 3082834"/>
              <a:gd name="connsiteY24" fmla="*/ 1005840 h 1084217"/>
              <a:gd name="connsiteX25" fmla="*/ 143691 w 3082834"/>
              <a:gd name="connsiteY25" fmla="*/ 1018903 h 1084217"/>
              <a:gd name="connsiteX26" fmla="*/ 39188 w 3082834"/>
              <a:gd name="connsiteY26" fmla="*/ 1071154 h 1084217"/>
              <a:gd name="connsiteX27" fmla="*/ 0 w 3082834"/>
              <a:gd name="connsiteY27" fmla="*/ 1084217 h 1084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082834" h="1084217">
                <a:moveTo>
                  <a:pt x="3082834" y="0"/>
                </a:moveTo>
                <a:cubicBezTo>
                  <a:pt x="2939231" y="28721"/>
                  <a:pt x="2899323" y="34749"/>
                  <a:pt x="2704011" y="104503"/>
                </a:cubicBezTo>
                <a:cubicBezTo>
                  <a:pt x="2683508" y="111825"/>
                  <a:pt x="2669177" y="130628"/>
                  <a:pt x="2651760" y="143691"/>
                </a:cubicBezTo>
                <a:cubicBezTo>
                  <a:pt x="2629458" y="210597"/>
                  <a:pt x="2653435" y="163452"/>
                  <a:pt x="2586445" y="222068"/>
                </a:cubicBezTo>
                <a:cubicBezTo>
                  <a:pt x="2567908" y="238288"/>
                  <a:pt x="2554975" y="261096"/>
                  <a:pt x="2534194" y="274320"/>
                </a:cubicBezTo>
                <a:cubicBezTo>
                  <a:pt x="2470350" y="314948"/>
                  <a:pt x="2420407" y="314958"/>
                  <a:pt x="2351314" y="339634"/>
                </a:cubicBezTo>
                <a:cubicBezTo>
                  <a:pt x="2110934" y="425485"/>
                  <a:pt x="2429419" y="320178"/>
                  <a:pt x="2155371" y="457200"/>
                </a:cubicBezTo>
                <a:cubicBezTo>
                  <a:pt x="2137954" y="465908"/>
                  <a:pt x="2120027" y="473664"/>
                  <a:pt x="2103120" y="483325"/>
                </a:cubicBezTo>
                <a:cubicBezTo>
                  <a:pt x="2089489" y="491114"/>
                  <a:pt x="2078361" y="503266"/>
                  <a:pt x="2063931" y="509451"/>
                </a:cubicBezTo>
                <a:cubicBezTo>
                  <a:pt x="2047430" y="516523"/>
                  <a:pt x="2028490" y="516210"/>
                  <a:pt x="2011680" y="522514"/>
                </a:cubicBezTo>
                <a:cubicBezTo>
                  <a:pt x="1978695" y="534883"/>
                  <a:pt x="1899280" y="582662"/>
                  <a:pt x="1881051" y="600891"/>
                </a:cubicBezTo>
                <a:cubicBezTo>
                  <a:pt x="1863634" y="618308"/>
                  <a:pt x="1844830" y="634441"/>
                  <a:pt x="1828800" y="653143"/>
                </a:cubicBezTo>
                <a:cubicBezTo>
                  <a:pt x="1818583" y="665063"/>
                  <a:pt x="1813775" y="681230"/>
                  <a:pt x="1802674" y="692331"/>
                </a:cubicBezTo>
                <a:cubicBezTo>
                  <a:pt x="1781318" y="713687"/>
                  <a:pt x="1737202" y="739096"/>
                  <a:pt x="1711234" y="757645"/>
                </a:cubicBezTo>
                <a:cubicBezTo>
                  <a:pt x="1693518" y="770299"/>
                  <a:pt x="1674378" y="781439"/>
                  <a:pt x="1658983" y="796834"/>
                </a:cubicBezTo>
                <a:cubicBezTo>
                  <a:pt x="1647882" y="807935"/>
                  <a:pt x="1643959" y="824922"/>
                  <a:pt x="1632857" y="836023"/>
                </a:cubicBezTo>
                <a:cubicBezTo>
                  <a:pt x="1609959" y="858921"/>
                  <a:pt x="1584226" y="866712"/>
                  <a:pt x="1554480" y="875211"/>
                </a:cubicBezTo>
                <a:cubicBezTo>
                  <a:pt x="1537217" y="880143"/>
                  <a:pt x="1519645" y="883920"/>
                  <a:pt x="1502228" y="888274"/>
                </a:cubicBezTo>
                <a:cubicBezTo>
                  <a:pt x="1382485" y="877388"/>
                  <a:pt x="1334588" y="864325"/>
                  <a:pt x="1214845" y="888274"/>
                </a:cubicBezTo>
                <a:cubicBezTo>
                  <a:pt x="1195750" y="892093"/>
                  <a:pt x="1180389" y="906491"/>
                  <a:pt x="1162594" y="914400"/>
                </a:cubicBezTo>
                <a:cubicBezTo>
                  <a:pt x="1141167" y="923923"/>
                  <a:pt x="1119525" y="933110"/>
                  <a:pt x="1097280" y="940525"/>
                </a:cubicBezTo>
                <a:cubicBezTo>
                  <a:pt x="1080248" y="946202"/>
                  <a:pt x="1062060" y="947911"/>
                  <a:pt x="1045028" y="953588"/>
                </a:cubicBezTo>
                <a:cubicBezTo>
                  <a:pt x="916133" y="996553"/>
                  <a:pt x="1043390" y="966979"/>
                  <a:pt x="914400" y="992777"/>
                </a:cubicBezTo>
                <a:cubicBezTo>
                  <a:pt x="690014" y="979178"/>
                  <a:pt x="471627" y="949245"/>
                  <a:pt x="248194" y="979714"/>
                </a:cubicBezTo>
                <a:cubicBezTo>
                  <a:pt x="228900" y="982345"/>
                  <a:pt x="214176" y="999003"/>
                  <a:pt x="195943" y="1005840"/>
                </a:cubicBezTo>
                <a:cubicBezTo>
                  <a:pt x="179133" y="1012144"/>
                  <a:pt x="160263" y="1011998"/>
                  <a:pt x="143691" y="1018903"/>
                </a:cubicBezTo>
                <a:cubicBezTo>
                  <a:pt x="107741" y="1033882"/>
                  <a:pt x="76135" y="1058838"/>
                  <a:pt x="39188" y="1071154"/>
                </a:cubicBezTo>
                <a:lnTo>
                  <a:pt x="0" y="1084217"/>
                </a:lnTo>
              </a:path>
            </a:pathLst>
          </a:custGeom>
          <a:noFill/>
          <a:ln>
            <a:solidFill>
              <a:srgbClr val="7030A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Verdana"/>
              <a:ea typeface="+mn-ea"/>
              <a:cs typeface="+mn-cs"/>
            </a:endParaRPr>
          </a:p>
        </p:txBody>
      </p:sp>
      <p:sp>
        <p:nvSpPr>
          <p:cNvPr id="38" name="Cloud 73">
            <a:extLst>
              <a:ext uri="{FF2B5EF4-FFF2-40B4-BE49-F238E27FC236}">
                <a16:creationId xmlns:a16="http://schemas.microsoft.com/office/drawing/2014/main" id="{7A8E7245-ADE2-DFB0-6663-24270E1EBDD0}"/>
              </a:ext>
            </a:extLst>
          </p:cNvPr>
          <p:cNvSpPr/>
          <p:nvPr/>
        </p:nvSpPr>
        <p:spPr>
          <a:xfrm>
            <a:off x="8344404" y="4846345"/>
            <a:ext cx="2770564" cy="1255220"/>
          </a:xfrm>
          <a:prstGeom prst="cloud">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Verdana"/>
                <a:ea typeface="+mn-ea"/>
                <a:cs typeface="+mn-cs"/>
              </a:rPr>
              <a:t>Programming issue</a:t>
            </a:r>
          </a:p>
        </p:txBody>
      </p:sp>
      <p:sp>
        <p:nvSpPr>
          <p:cNvPr id="39" name="Cloud 74">
            <a:extLst>
              <a:ext uri="{FF2B5EF4-FFF2-40B4-BE49-F238E27FC236}">
                <a16:creationId xmlns:a16="http://schemas.microsoft.com/office/drawing/2014/main" id="{AA6EDC2D-CE79-9614-272A-B962E81BFB35}"/>
              </a:ext>
            </a:extLst>
          </p:cNvPr>
          <p:cNvSpPr/>
          <p:nvPr/>
        </p:nvSpPr>
        <p:spPr>
          <a:xfrm>
            <a:off x="4690552" y="5065096"/>
            <a:ext cx="2254877" cy="1111265"/>
          </a:xfrm>
          <a:prstGeom prst="cloud">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Verdana"/>
                <a:ea typeface="+mn-ea"/>
                <a:cs typeface="+mn-cs"/>
              </a:rPr>
              <a:t>Mapping issue</a:t>
            </a:r>
          </a:p>
        </p:txBody>
      </p:sp>
      <p:sp>
        <p:nvSpPr>
          <p:cNvPr id="40" name="Cloud 72">
            <a:extLst>
              <a:ext uri="{FF2B5EF4-FFF2-40B4-BE49-F238E27FC236}">
                <a16:creationId xmlns:a16="http://schemas.microsoft.com/office/drawing/2014/main" id="{0730ADBE-7AF8-48E8-0B72-27007925C5D0}"/>
              </a:ext>
            </a:extLst>
          </p:cNvPr>
          <p:cNvSpPr/>
          <p:nvPr/>
        </p:nvSpPr>
        <p:spPr>
          <a:xfrm>
            <a:off x="460940" y="5065166"/>
            <a:ext cx="2452311" cy="1036399"/>
          </a:xfrm>
          <a:prstGeom prst="cloud">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Verdana"/>
                <a:ea typeface="+mn-ea"/>
                <a:cs typeface="+mn-cs"/>
              </a:rPr>
              <a:t>Data issue</a:t>
            </a:r>
          </a:p>
        </p:txBody>
      </p:sp>
      <p:sp>
        <p:nvSpPr>
          <p:cNvPr id="41" name="日期占位符 40">
            <a:extLst>
              <a:ext uri="{FF2B5EF4-FFF2-40B4-BE49-F238E27FC236}">
                <a16:creationId xmlns:a16="http://schemas.microsoft.com/office/drawing/2014/main" id="{DE64FF06-C6E9-700D-1A2E-44F86A33297A}"/>
              </a:ext>
            </a:extLst>
          </p:cNvPr>
          <p:cNvSpPr>
            <a:spLocks noGrp="1"/>
          </p:cNvSpPr>
          <p:nvPr>
            <p:ph type="dt" sz="half" idx="11"/>
          </p:nvPr>
        </p:nvSpPr>
        <p:spPr>
          <a:xfrm>
            <a:off x="4724400" y="6412120"/>
            <a:ext cx="2743200" cy="366183"/>
          </a:xfrm>
        </p:spPr>
        <p:txBody>
          <a:bodyPr/>
          <a:lstStyle/>
          <a:p>
            <a:r>
              <a:rPr lang="en-US" altLang="zh-CN" noProof="0" dirty="0"/>
              <a:t>28 . Mar . 2025</a:t>
            </a:r>
            <a:endParaRPr lang="en-US" noProof="0" dirty="0"/>
          </a:p>
        </p:txBody>
      </p:sp>
      <p:sp>
        <p:nvSpPr>
          <p:cNvPr id="43" name="灯片编号占位符 42">
            <a:extLst>
              <a:ext uri="{FF2B5EF4-FFF2-40B4-BE49-F238E27FC236}">
                <a16:creationId xmlns:a16="http://schemas.microsoft.com/office/drawing/2014/main" id="{EBA242E4-4E7C-9AD5-2CE0-3755FE838441}"/>
              </a:ext>
            </a:extLst>
          </p:cNvPr>
          <p:cNvSpPr>
            <a:spLocks noGrp="1"/>
          </p:cNvSpPr>
          <p:nvPr>
            <p:ph type="sldNum" sz="quarter" idx="12"/>
          </p:nvPr>
        </p:nvSpPr>
        <p:spPr/>
        <p:txBody>
          <a:bodyPr/>
          <a:lstStyle/>
          <a:p>
            <a:fld id="{6B54B0F7-55DD-40D6-B7F4-70B586885C0B}" type="slidenum">
              <a:rPr lang="en-US" smtClean="0"/>
              <a:pPr/>
              <a:t>6</a:t>
            </a:fld>
            <a:r>
              <a:rPr lang="en-US"/>
              <a:t>/37</a:t>
            </a:r>
            <a:endParaRPr lang="en-US" noProof="0" dirty="0"/>
          </a:p>
        </p:txBody>
      </p:sp>
    </p:spTree>
    <p:custDataLst>
      <p:tags r:id="rId1"/>
    </p:custDataLst>
    <p:extLst>
      <p:ext uri="{BB962C8B-B14F-4D97-AF65-F5344CB8AC3E}">
        <p14:creationId xmlns:p14="http://schemas.microsoft.com/office/powerpoint/2010/main" val="1358317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ppt_x"/>
                                          </p:val>
                                        </p:tav>
                                        <p:tav tm="100000">
                                          <p:val>
                                            <p:strVal val="#ppt_x"/>
                                          </p:val>
                                        </p:tav>
                                      </p:tavLst>
                                    </p:anim>
                                    <p:anim calcmode="lin" valueType="num">
                                      <p:cBhvr additive="base">
                                        <p:cTn id="12" dur="500" fill="hold"/>
                                        <p:tgtEl>
                                          <p:spTgt spid="2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anim calcmode="lin" valueType="num">
                                      <p:cBhvr additive="base">
                                        <p:cTn id="15" dur="500" fill="hold"/>
                                        <p:tgtEl>
                                          <p:spTgt spid="22"/>
                                        </p:tgtEl>
                                        <p:attrNameLst>
                                          <p:attrName>ppt_x</p:attrName>
                                        </p:attrNameLst>
                                      </p:cBhvr>
                                      <p:tavLst>
                                        <p:tav tm="0">
                                          <p:val>
                                            <p:strVal val="#ppt_x"/>
                                          </p:val>
                                        </p:tav>
                                        <p:tav tm="100000">
                                          <p:val>
                                            <p:strVal val="#ppt_x"/>
                                          </p:val>
                                        </p:tav>
                                      </p:tavLst>
                                    </p:anim>
                                    <p:anim calcmode="lin" valueType="num">
                                      <p:cBhvr additive="base">
                                        <p:cTn id="16" dur="500" fill="hold"/>
                                        <p:tgtEl>
                                          <p:spTgt spid="2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ppt_x"/>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anim calcmode="lin" valueType="num">
                                      <p:cBhvr additive="base">
                                        <p:cTn id="23" dur="500" fill="hold"/>
                                        <p:tgtEl>
                                          <p:spTgt spid="28"/>
                                        </p:tgtEl>
                                        <p:attrNameLst>
                                          <p:attrName>ppt_x</p:attrName>
                                        </p:attrNameLst>
                                      </p:cBhvr>
                                      <p:tavLst>
                                        <p:tav tm="0">
                                          <p:val>
                                            <p:strVal val="#ppt_x"/>
                                          </p:val>
                                        </p:tav>
                                        <p:tav tm="100000">
                                          <p:val>
                                            <p:strVal val="#ppt_x"/>
                                          </p:val>
                                        </p:tav>
                                      </p:tavLst>
                                    </p:anim>
                                    <p:anim calcmode="lin" valueType="num">
                                      <p:cBhvr additive="base">
                                        <p:cTn id="2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ppt_x"/>
                                          </p:val>
                                        </p:tav>
                                        <p:tav tm="100000">
                                          <p:val>
                                            <p:strVal val="#ppt_x"/>
                                          </p:val>
                                        </p:tav>
                                      </p:tavLst>
                                    </p:anim>
                                    <p:anim calcmode="lin" valueType="num">
                                      <p:cBhvr additive="base">
                                        <p:cTn id="30" dur="500" fill="hold"/>
                                        <p:tgtEl>
                                          <p:spTgt spid="7"/>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500" fill="hold"/>
                                        <p:tgtEl>
                                          <p:spTgt spid="13"/>
                                        </p:tgtEl>
                                        <p:attrNameLst>
                                          <p:attrName>ppt_x</p:attrName>
                                        </p:attrNameLst>
                                      </p:cBhvr>
                                      <p:tavLst>
                                        <p:tav tm="0">
                                          <p:val>
                                            <p:strVal val="#ppt_x"/>
                                          </p:val>
                                        </p:tav>
                                        <p:tav tm="100000">
                                          <p:val>
                                            <p:strVal val="#ppt_x"/>
                                          </p:val>
                                        </p:tav>
                                      </p:tavLst>
                                    </p:anim>
                                    <p:anim calcmode="lin" valueType="num">
                                      <p:cBhvr additive="base">
                                        <p:cTn id="34" dur="500" fill="hold"/>
                                        <p:tgtEl>
                                          <p:spTgt spid="13"/>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500" fill="hold"/>
                                        <p:tgtEl>
                                          <p:spTgt spid="14"/>
                                        </p:tgtEl>
                                        <p:attrNameLst>
                                          <p:attrName>ppt_x</p:attrName>
                                        </p:attrNameLst>
                                      </p:cBhvr>
                                      <p:tavLst>
                                        <p:tav tm="0">
                                          <p:val>
                                            <p:strVal val="#ppt_x"/>
                                          </p:val>
                                        </p:tav>
                                        <p:tav tm="100000">
                                          <p:val>
                                            <p:strVal val="#ppt_x"/>
                                          </p:val>
                                        </p:tav>
                                      </p:tavLst>
                                    </p:anim>
                                    <p:anim calcmode="lin" valueType="num">
                                      <p:cBhvr additive="base">
                                        <p:cTn id="38" dur="500" fill="hold"/>
                                        <p:tgtEl>
                                          <p:spTgt spid="14"/>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 calcmode="lin" valueType="num">
                                      <p:cBhvr additive="base">
                                        <p:cTn id="41" dur="500" fill="hold"/>
                                        <p:tgtEl>
                                          <p:spTgt spid="19"/>
                                        </p:tgtEl>
                                        <p:attrNameLst>
                                          <p:attrName>ppt_x</p:attrName>
                                        </p:attrNameLst>
                                      </p:cBhvr>
                                      <p:tavLst>
                                        <p:tav tm="0">
                                          <p:val>
                                            <p:strVal val="#ppt_x"/>
                                          </p:val>
                                        </p:tav>
                                        <p:tav tm="100000">
                                          <p:val>
                                            <p:strVal val="#ppt_x"/>
                                          </p:val>
                                        </p:tav>
                                      </p:tavLst>
                                    </p:anim>
                                    <p:anim calcmode="lin" valueType="num">
                                      <p:cBhvr additive="base">
                                        <p:cTn id="42" dur="500" fill="hold"/>
                                        <p:tgtEl>
                                          <p:spTgt spid="19"/>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anim calcmode="lin" valueType="num">
                                      <p:cBhvr additive="base">
                                        <p:cTn id="45" dur="500" fill="hold"/>
                                        <p:tgtEl>
                                          <p:spTgt spid="23"/>
                                        </p:tgtEl>
                                        <p:attrNameLst>
                                          <p:attrName>ppt_x</p:attrName>
                                        </p:attrNameLst>
                                      </p:cBhvr>
                                      <p:tavLst>
                                        <p:tav tm="0">
                                          <p:val>
                                            <p:strVal val="#ppt_x"/>
                                          </p:val>
                                        </p:tav>
                                        <p:tav tm="100000">
                                          <p:val>
                                            <p:strVal val="#ppt_x"/>
                                          </p:val>
                                        </p:tav>
                                      </p:tavLst>
                                    </p:anim>
                                    <p:anim calcmode="lin" valueType="num">
                                      <p:cBhvr additive="base">
                                        <p:cTn id="46" dur="500" fill="hold"/>
                                        <p:tgtEl>
                                          <p:spTgt spid="23"/>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anim calcmode="lin" valueType="num">
                                      <p:cBhvr additive="base">
                                        <p:cTn id="49" dur="500" fill="hold"/>
                                        <p:tgtEl>
                                          <p:spTgt spid="24"/>
                                        </p:tgtEl>
                                        <p:attrNameLst>
                                          <p:attrName>ppt_x</p:attrName>
                                        </p:attrNameLst>
                                      </p:cBhvr>
                                      <p:tavLst>
                                        <p:tav tm="0">
                                          <p:val>
                                            <p:strVal val="#ppt_x"/>
                                          </p:val>
                                        </p:tav>
                                        <p:tav tm="100000">
                                          <p:val>
                                            <p:strVal val="#ppt_x"/>
                                          </p:val>
                                        </p:tav>
                                      </p:tavLst>
                                    </p:anim>
                                    <p:anim calcmode="lin" valueType="num">
                                      <p:cBhvr additive="base">
                                        <p:cTn id="50" dur="500" fill="hold"/>
                                        <p:tgtEl>
                                          <p:spTgt spid="24"/>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25"/>
                                        </p:tgtEl>
                                        <p:attrNameLst>
                                          <p:attrName>style.visibility</p:attrName>
                                        </p:attrNameLst>
                                      </p:cBhvr>
                                      <p:to>
                                        <p:strVal val="visible"/>
                                      </p:to>
                                    </p:set>
                                    <p:anim calcmode="lin" valueType="num">
                                      <p:cBhvr additive="base">
                                        <p:cTn id="53" dur="500" fill="hold"/>
                                        <p:tgtEl>
                                          <p:spTgt spid="25"/>
                                        </p:tgtEl>
                                        <p:attrNameLst>
                                          <p:attrName>ppt_x</p:attrName>
                                        </p:attrNameLst>
                                      </p:cBhvr>
                                      <p:tavLst>
                                        <p:tav tm="0">
                                          <p:val>
                                            <p:strVal val="#ppt_x"/>
                                          </p:val>
                                        </p:tav>
                                        <p:tav tm="100000">
                                          <p:val>
                                            <p:strVal val="#ppt_x"/>
                                          </p:val>
                                        </p:tav>
                                      </p:tavLst>
                                    </p:anim>
                                    <p:anim calcmode="lin" valueType="num">
                                      <p:cBhvr additive="base">
                                        <p:cTn id="54" dur="500" fill="hold"/>
                                        <p:tgtEl>
                                          <p:spTgt spid="25"/>
                                        </p:tgtEl>
                                        <p:attrNameLst>
                                          <p:attrName>ppt_y</p:attrName>
                                        </p:attrNameLst>
                                      </p:cBhvr>
                                      <p:tavLst>
                                        <p:tav tm="0">
                                          <p:val>
                                            <p:strVal val="1+#ppt_h/2"/>
                                          </p:val>
                                        </p:tav>
                                        <p:tav tm="100000">
                                          <p:val>
                                            <p:strVal val="#ppt_y"/>
                                          </p:val>
                                        </p:tav>
                                      </p:tavLst>
                                    </p:anim>
                                  </p:childTnLst>
                                </p:cTn>
                              </p:par>
                              <p:par>
                                <p:cTn id="55" presetID="2" presetClass="entr" presetSubtype="4" fill="hold" grpId="0" nodeType="withEffect">
                                  <p:stCondLst>
                                    <p:cond delay="0"/>
                                  </p:stCondLst>
                                  <p:childTnLst>
                                    <p:set>
                                      <p:cBhvr>
                                        <p:cTn id="56" dur="1" fill="hold">
                                          <p:stCondLst>
                                            <p:cond delay="0"/>
                                          </p:stCondLst>
                                        </p:cTn>
                                        <p:tgtEl>
                                          <p:spTgt spid="26"/>
                                        </p:tgtEl>
                                        <p:attrNameLst>
                                          <p:attrName>style.visibility</p:attrName>
                                        </p:attrNameLst>
                                      </p:cBhvr>
                                      <p:to>
                                        <p:strVal val="visible"/>
                                      </p:to>
                                    </p:set>
                                    <p:anim calcmode="lin" valueType="num">
                                      <p:cBhvr additive="base">
                                        <p:cTn id="57" dur="500" fill="hold"/>
                                        <p:tgtEl>
                                          <p:spTgt spid="26"/>
                                        </p:tgtEl>
                                        <p:attrNameLst>
                                          <p:attrName>ppt_x</p:attrName>
                                        </p:attrNameLst>
                                      </p:cBhvr>
                                      <p:tavLst>
                                        <p:tav tm="0">
                                          <p:val>
                                            <p:strVal val="#ppt_x"/>
                                          </p:val>
                                        </p:tav>
                                        <p:tav tm="100000">
                                          <p:val>
                                            <p:strVal val="#ppt_x"/>
                                          </p:val>
                                        </p:tav>
                                      </p:tavLst>
                                    </p:anim>
                                    <p:anim calcmode="lin" valueType="num">
                                      <p:cBhvr additive="base">
                                        <p:cTn id="58" dur="500" fill="hold"/>
                                        <p:tgtEl>
                                          <p:spTgt spid="26"/>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29"/>
                                        </p:tgtEl>
                                        <p:attrNameLst>
                                          <p:attrName>style.visibility</p:attrName>
                                        </p:attrNameLst>
                                      </p:cBhvr>
                                      <p:to>
                                        <p:strVal val="visible"/>
                                      </p:to>
                                    </p:set>
                                    <p:anim calcmode="lin" valueType="num">
                                      <p:cBhvr additive="base">
                                        <p:cTn id="61" dur="500" fill="hold"/>
                                        <p:tgtEl>
                                          <p:spTgt spid="29"/>
                                        </p:tgtEl>
                                        <p:attrNameLst>
                                          <p:attrName>ppt_x</p:attrName>
                                        </p:attrNameLst>
                                      </p:cBhvr>
                                      <p:tavLst>
                                        <p:tav tm="0">
                                          <p:val>
                                            <p:strVal val="#ppt_x"/>
                                          </p:val>
                                        </p:tav>
                                        <p:tav tm="100000">
                                          <p:val>
                                            <p:strVal val="#ppt_x"/>
                                          </p:val>
                                        </p:tav>
                                      </p:tavLst>
                                    </p:anim>
                                    <p:anim calcmode="lin" valueType="num">
                                      <p:cBhvr additive="base">
                                        <p:cTn id="6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40"/>
                                        </p:tgtEl>
                                        <p:attrNameLst>
                                          <p:attrName>style.visibility</p:attrName>
                                        </p:attrNameLst>
                                      </p:cBhvr>
                                      <p:to>
                                        <p:strVal val="visible"/>
                                      </p:to>
                                    </p:set>
                                    <p:anim calcmode="lin" valueType="num">
                                      <p:cBhvr additive="base">
                                        <p:cTn id="67" dur="500" fill="hold"/>
                                        <p:tgtEl>
                                          <p:spTgt spid="40"/>
                                        </p:tgtEl>
                                        <p:attrNameLst>
                                          <p:attrName>ppt_x</p:attrName>
                                        </p:attrNameLst>
                                      </p:cBhvr>
                                      <p:tavLst>
                                        <p:tav tm="0">
                                          <p:val>
                                            <p:strVal val="#ppt_x"/>
                                          </p:val>
                                        </p:tav>
                                        <p:tav tm="100000">
                                          <p:val>
                                            <p:strVal val="#ppt_x"/>
                                          </p:val>
                                        </p:tav>
                                      </p:tavLst>
                                    </p:anim>
                                    <p:anim calcmode="lin" valueType="num">
                                      <p:cBhvr additive="base">
                                        <p:cTn id="68" dur="500" fill="hold"/>
                                        <p:tgtEl>
                                          <p:spTgt spid="40"/>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31"/>
                                        </p:tgtEl>
                                        <p:attrNameLst>
                                          <p:attrName>style.visibility</p:attrName>
                                        </p:attrNameLst>
                                      </p:cBhvr>
                                      <p:to>
                                        <p:strVal val="visible"/>
                                      </p:to>
                                    </p:set>
                                    <p:anim calcmode="lin" valueType="num">
                                      <p:cBhvr additive="base">
                                        <p:cTn id="71" dur="500" fill="hold"/>
                                        <p:tgtEl>
                                          <p:spTgt spid="31"/>
                                        </p:tgtEl>
                                        <p:attrNameLst>
                                          <p:attrName>ppt_x</p:attrName>
                                        </p:attrNameLst>
                                      </p:cBhvr>
                                      <p:tavLst>
                                        <p:tav tm="0">
                                          <p:val>
                                            <p:strVal val="#ppt_x"/>
                                          </p:val>
                                        </p:tav>
                                        <p:tav tm="100000">
                                          <p:val>
                                            <p:strVal val="#ppt_x"/>
                                          </p:val>
                                        </p:tav>
                                      </p:tavLst>
                                    </p:anim>
                                    <p:anim calcmode="lin" valueType="num">
                                      <p:cBhvr additive="base">
                                        <p:cTn id="72" dur="500" fill="hold"/>
                                        <p:tgtEl>
                                          <p:spTgt spid="31"/>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30"/>
                                        </p:tgtEl>
                                        <p:attrNameLst>
                                          <p:attrName>style.visibility</p:attrName>
                                        </p:attrNameLst>
                                      </p:cBhvr>
                                      <p:to>
                                        <p:strVal val="visible"/>
                                      </p:to>
                                    </p:set>
                                    <p:anim calcmode="lin" valueType="num">
                                      <p:cBhvr additive="base">
                                        <p:cTn id="75" dur="500" fill="hold"/>
                                        <p:tgtEl>
                                          <p:spTgt spid="30"/>
                                        </p:tgtEl>
                                        <p:attrNameLst>
                                          <p:attrName>ppt_x</p:attrName>
                                        </p:attrNameLst>
                                      </p:cBhvr>
                                      <p:tavLst>
                                        <p:tav tm="0">
                                          <p:val>
                                            <p:strVal val="#ppt_x"/>
                                          </p:val>
                                        </p:tav>
                                        <p:tav tm="100000">
                                          <p:val>
                                            <p:strVal val="#ppt_x"/>
                                          </p:val>
                                        </p:tav>
                                      </p:tavLst>
                                    </p:anim>
                                    <p:anim calcmode="lin" valueType="num">
                                      <p:cBhvr additive="base">
                                        <p:cTn id="76" dur="500" fill="hold"/>
                                        <p:tgtEl>
                                          <p:spTgt spid="30"/>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2"/>
                                        </p:tgtEl>
                                        <p:attrNameLst>
                                          <p:attrName>style.visibility</p:attrName>
                                        </p:attrNameLst>
                                      </p:cBhvr>
                                      <p:to>
                                        <p:strVal val="visible"/>
                                      </p:to>
                                    </p:set>
                                    <p:anim calcmode="lin" valueType="num">
                                      <p:cBhvr additive="base">
                                        <p:cTn id="79" dur="500" fill="hold"/>
                                        <p:tgtEl>
                                          <p:spTgt spid="2"/>
                                        </p:tgtEl>
                                        <p:attrNameLst>
                                          <p:attrName>ppt_x</p:attrName>
                                        </p:attrNameLst>
                                      </p:cBhvr>
                                      <p:tavLst>
                                        <p:tav tm="0">
                                          <p:val>
                                            <p:strVal val="#ppt_x"/>
                                          </p:val>
                                        </p:tav>
                                        <p:tav tm="100000">
                                          <p:val>
                                            <p:strVal val="#ppt_x"/>
                                          </p:val>
                                        </p:tav>
                                      </p:tavLst>
                                    </p:anim>
                                    <p:anim calcmode="lin" valueType="num">
                                      <p:cBhvr additive="base">
                                        <p:cTn id="80" dur="500" fill="hold"/>
                                        <p:tgtEl>
                                          <p:spTgt spid="2"/>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32"/>
                                        </p:tgtEl>
                                        <p:attrNameLst>
                                          <p:attrName>style.visibility</p:attrName>
                                        </p:attrNameLst>
                                      </p:cBhvr>
                                      <p:to>
                                        <p:strVal val="visible"/>
                                      </p:to>
                                    </p:set>
                                    <p:anim calcmode="lin" valueType="num">
                                      <p:cBhvr additive="base">
                                        <p:cTn id="83" dur="500" fill="hold"/>
                                        <p:tgtEl>
                                          <p:spTgt spid="32"/>
                                        </p:tgtEl>
                                        <p:attrNameLst>
                                          <p:attrName>ppt_x</p:attrName>
                                        </p:attrNameLst>
                                      </p:cBhvr>
                                      <p:tavLst>
                                        <p:tav tm="0">
                                          <p:val>
                                            <p:strVal val="#ppt_x"/>
                                          </p:val>
                                        </p:tav>
                                        <p:tav tm="100000">
                                          <p:val>
                                            <p:strVal val="#ppt_x"/>
                                          </p:val>
                                        </p:tav>
                                      </p:tavLst>
                                    </p:anim>
                                    <p:anim calcmode="lin" valueType="num">
                                      <p:cBhvr additive="base">
                                        <p:cTn id="84" dur="500" fill="hold"/>
                                        <p:tgtEl>
                                          <p:spTgt spid="32"/>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33"/>
                                        </p:tgtEl>
                                        <p:attrNameLst>
                                          <p:attrName>style.visibility</p:attrName>
                                        </p:attrNameLst>
                                      </p:cBhvr>
                                      <p:to>
                                        <p:strVal val="visible"/>
                                      </p:to>
                                    </p:set>
                                    <p:anim calcmode="lin" valueType="num">
                                      <p:cBhvr additive="base">
                                        <p:cTn id="87" dur="500" fill="hold"/>
                                        <p:tgtEl>
                                          <p:spTgt spid="33"/>
                                        </p:tgtEl>
                                        <p:attrNameLst>
                                          <p:attrName>ppt_x</p:attrName>
                                        </p:attrNameLst>
                                      </p:cBhvr>
                                      <p:tavLst>
                                        <p:tav tm="0">
                                          <p:val>
                                            <p:strVal val="#ppt_x"/>
                                          </p:val>
                                        </p:tav>
                                        <p:tav tm="100000">
                                          <p:val>
                                            <p:strVal val="#ppt_x"/>
                                          </p:val>
                                        </p:tav>
                                      </p:tavLst>
                                    </p:anim>
                                    <p:anim calcmode="lin" valueType="num">
                                      <p:cBhvr additive="base">
                                        <p:cTn id="88"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2" presetClass="entr" presetSubtype="4" fill="hold" grpId="0" nodeType="clickEffect">
                                  <p:stCondLst>
                                    <p:cond delay="0"/>
                                  </p:stCondLst>
                                  <p:childTnLst>
                                    <p:set>
                                      <p:cBhvr>
                                        <p:cTn id="92" dur="1" fill="hold">
                                          <p:stCondLst>
                                            <p:cond delay="0"/>
                                          </p:stCondLst>
                                        </p:cTn>
                                        <p:tgtEl>
                                          <p:spTgt spid="39"/>
                                        </p:tgtEl>
                                        <p:attrNameLst>
                                          <p:attrName>style.visibility</p:attrName>
                                        </p:attrNameLst>
                                      </p:cBhvr>
                                      <p:to>
                                        <p:strVal val="visible"/>
                                      </p:to>
                                    </p:set>
                                    <p:anim calcmode="lin" valueType="num">
                                      <p:cBhvr additive="base">
                                        <p:cTn id="93" dur="500" fill="hold"/>
                                        <p:tgtEl>
                                          <p:spTgt spid="39"/>
                                        </p:tgtEl>
                                        <p:attrNameLst>
                                          <p:attrName>ppt_x</p:attrName>
                                        </p:attrNameLst>
                                      </p:cBhvr>
                                      <p:tavLst>
                                        <p:tav tm="0">
                                          <p:val>
                                            <p:strVal val="#ppt_x"/>
                                          </p:val>
                                        </p:tav>
                                        <p:tav tm="100000">
                                          <p:val>
                                            <p:strVal val="#ppt_x"/>
                                          </p:val>
                                        </p:tav>
                                      </p:tavLst>
                                    </p:anim>
                                    <p:anim calcmode="lin" valueType="num">
                                      <p:cBhvr additive="base">
                                        <p:cTn id="94" dur="500" fill="hold"/>
                                        <p:tgtEl>
                                          <p:spTgt spid="39"/>
                                        </p:tgtEl>
                                        <p:attrNameLst>
                                          <p:attrName>ppt_y</p:attrName>
                                        </p:attrNameLst>
                                      </p:cBhvr>
                                      <p:tavLst>
                                        <p:tav tm="0">
                                          <p:val>
                                            <p:strVal val="1+#ppt_h/2"/>
                                          </p:val>
                                        </p:tav>
                                        <p:tav tm="100000">
                                          <p:val>
                                            <p:strVal val="#ppt_y"/>
                                          </p:val>
                                        </p:tav>
                                      </p:tavLst>
                                    </p:anim>
                                  </p:childTnLst>
                                </p:cTn>
                              </p:par>
                              <p:par>
                                <p:cTn id="95" presetID="2" presetClass="entr" presetSubtype="4" fill="hold" grpId="0" nodeType="withEffect">
                                  <p:stCondLst>
                                    <p:cond delay="0"/>
                                  </p:stCondLst>
                                  <p:childTnLst>
                                    <p:set>
                                      <p:cBhvr>
                                        <p:cTn id="96" dur="1" fill="hold">
                                          <p:stCondLst>
                                            <p:cond delay="0"/>
                                          </p:stCondLst>
                                        </p:cTn>
                                        <p:tgtEl>
                                          <p:spTgt spid="4"/>
                                        </p:tgtEl>
                                        <p:attrNameLst>
                                          <p:attrName>style.visibility</p:attrName>
                                        </p:attrNameLst>
                                      </p:cBhvr>
                                      <p:to>
                                        <p:strVal val="visible"/>
                                      </p:to>
                                    </p:set>
                                    <p:anim calcmode="lin" valueType="num">
                                      <p:cBhvr additive="base">
                                        <p:cTn id="97" dur="500" fill="hold"/>
                                        <p:tgtEl>
                                          <p:spTgt spid="4"/>
                                        </p:tgtEl>
                                        <p:attrNameLst>
                                          <p:attrName>ppt_x</p:attrName>
                                        </p:attrNameLst>
                                      </p:cBhvr>
                                      <p:tavLst>
                                        <p:tav tm="0">
                                          <p:val>
                                            <p:strVal val="#ppt_x"/>
                                          </p:val>
                                        </p:tav>
                                        <p:tav tm="100000">
                                          <p:val>
                                            <p:strVal val="#ppt_x"/>
                                          </p:val>
                                        </p:tav>
                                      </p:tavLst>
                                    </p:anim>
                                    <p:anim calcmode="lin" valueType="num">
                                      <p:cBhvr additive="base">
                                        <p:cTn id="98" dur="500" fill="hold"/>
                                        <p:tgtEl>
                                          <p:spTgt spid="4"/>
                                        </p:tgtEl>
                                        <p:attrNameLst>
                                          <p:attrName>ppt_y</p:attrName>
                                        </p:attrNameLst>
                                      </p:cBhvr>
                                      <p:tavLst>
                                        <p:tav tm="0">
                                          <p:val>
                                            <p:strVal val="1+#ppt_h/2"/>
                                          </p:val>
                                        </p:tav>
                                        <p:tav tm="100000">
                                          <p:val>
                                            <p:strVal val="#ppt_y"/>
                                          </p:val>
                                        </p:tav>
                                      </p:tavLst>
                                    </p:anim>
                                  </p:childTnLst>
                                </p:cTn>
                              </p:par>
                              <p:par>
                                <p:cTn id="99" presetID="2" presetClass="entr" presetSubtype="4" fill="hold" grpId="0" nodeType="withEffect">
                                  <p:stCondLst>
                                    <p:cond delay="0"/>
                                  </p:stCondLst>
                                  <p:childTnLst>
                                    <p:set>
                                      <p:cBhvr>
                                        <p:cTn id="100" dur="1" fill="hold">
                                          <p:stCondLst>
                                            <p:cond delay="0"/>
                                          </p:stCondLst>
                                        </p:cTn>
                                        <p:tgtEl>
                                          <p:spTgt spid="35"/>
                                        </p:tgtEl>
                                        <p:attrNameLst>
                                          <p:attrName>style.visibility</p:attrName>
                                        </p:attrNameLst>
                                      </p:cBhvr>
                                      <p:to>
                                        <p:strVal val="visible"/>
                                      </p:to>
                                    </p:set>
                                    <p:anim calcmode="lin" valueType="num">
                                      <p:cBhvr additive="base">
                                        <p:cTn id="101" dur="500" fill="hold"/>
                                        <p:tgtEl>
                                          <p:spTgt spid="35"/>
                                        </p:tgtEl>
                                        <p:attrNameLst>
                                          <p:attrName>ppt_x</p:attrName>
                                        </p:attrNameLst>
                                      </p:cBhvr>
                                      <p:tavLst>
                                        <p:tav tm="0">
                                          <p:val>
                                            <p:strVal val="#ppt_x"/>
                                          </p:val>
                                        </p:tav>
                                        <p:tav tm="100000">
                                          <p:val>
                                            <p:strVal val="#ppt_x"/>
                                          </p:val>
                                        </p:tav>
                                      </p:tavLst>
                                    </p:anim>
                                    <p:anim calcmode="lin" valueType="num">
                                      <p:cBhvr additive="base">
                                        <p:cTn id="102" dur="500" fill="hold"/>
                                        <p:tgtEl>
                                          <p:spTgt spid="35"/>
                                        </p:tgtEl>
                                        <p:attrNameLst>
                                          <p:attrName>ppt_y</p:attrName>
                                        </p:attrNameLst>
                                      </p:cBhvr>
                                      <p:tavLst>
                                        <p:tav tm="0">
                                          <p:val>
                                            <p:strVal val="1+#ppt_h/2"/>
                                          </p:val>
                                        </p:tav>
                                        <p:tav tm="100000">
                                          <p:val>
                                            <p:strVal val="#ppt_y"/>
                                          </p:val>
                                        </p:tav>
                                      </p:tavLst>
                                    </p:anim>
                                  </p:childTnLst>
                                </p:cTn>
                              </p:par>
                              <p:par>
                                <p:cTn id="103" presetID="2" presetClass="entr" presetSubtype="4" fill="hold" grpId="0" nodeType="withEffect">
                                  <p:stCondLst>
                                    <p:cond delay="0"/>
                                  </p:stCondLst>
                                  <p:childTnLst>
                                    <p:set>
                                      <p:cBhvr>
                                        <p:cTn id="104" dur="1" fill="hold">
                                          <p:stCondLst>
                                            <p:cond delay="0"/>
                                          </p:stCondLst>
                                        </p:cTn>
                                        <p:tgtEl>
                                          <p:spTgt spid="5"/>
                                        </p:tgtEl>
                                        <p:attrNameLst>
                                          <p:attrName>style.visibility</p:attrName>
                                        </p:attrNameLst>
                                      </p:cBhvr>
                                      <p:to>
                                        <p:strVal val="visible"/>
                                      </p:to>
                                    </p:set>
                                    <p:anim calcmode="lin" valueType="num">
                                      <p:cBhvr additive="base">
                                        <p:cTn id="105" dur="500" fill="hold"/>
                                        <p:tgtEl>
                                          <p:spTgt spid="5"/>
                                        </p:tgtEl>
                                        <p:attrNameLst>
                                          <p:attrName>ppt_x</p:attrName>
                                        </p:attrNameLst>
                                      </p:cBhvr>
                                      <p:tavLst>
                                        <p:tav tm="0">
                                          <p:val>
                                            <p:strVal val="#ppt_x"/>
                                          </p:val>
                                        </p:tav>
                                        <p:tav tm="100000">
                                          <p:val>
                                            <p:strVal val="#ppt_x"/>
                                          </p:val>
                                        </p:tav>
                                      </p:tavLst>
                                    </p:anim>
                                    <p:anim calcmode="lin" valueType="num">
                                      <p:cBhvr additive="base">
                                        <p:cTn id="106" dur="500" fill="hold"/>
                                        <p:tgtEl>
                                          <p:spTgt spid="5"/>
                                        </p:tgtEl>
                                        <p:attrNameLst>
                                          <p:attrName>ppt_y</p:attrName>
                                        </p:attrNameLst>
                                      </p:cBhvr>
                                      <p:tavLst>
                                        <p:tav tm="0">
                                          <p:val>
                                            <p:strVal val="1+#ppt_h/2"/>
                                          </p:val>
                                        </p:tav>
                                        <p:tav tm="100000">
                                          <p:val>
                                            <p:strVal val="#ppt_y"/>
                                          </p:val>
                                        </p:tav>
                                      </p:tavLst>
                                    </p:anim>
                                  </p:childTnLst>
                                </p:cTn>
                              </p:par>
                              <p:par>
                                <p:cTn id="107" presetID="2" presetClass="entr" presetSubtype="4" fill="hold" grpId="0" nodeType="withEffect">
                                  <p:stCondLst>
                                    <p:cond delay="0"/>
                                  </p:stCondLst>
                                  <p:childTnLst>
                                    <p:set>
                                      <p:cBhvr>
                                        <p:cTn id="108" dur="1" fill="hold">
                                          <p:stCondLst>
                                            <p:cond delay="0"/>
                                          </p:stCondLst>
                                        </p:cTn>
                                        <p:tgtEl>
                                          <p:spTgt spid="38"/>
                                        </p:tgtEl>
                                        <p:attrNameLst>
                                          <p:attrName>style.visibility</p:attrName>
                                        </p:attrNameLst>
                                      </p:cBhvr>
                                      <p:to>
                                        <p:strVal val="visible"/>
                                      </p:to>
                                    </p:set>
                                    <p:anim calcmode="lin" valueType="num">
                                      <p:cBhvr additive="base">
                                        <p:cTn id="109" dur="500" fill="hold"/>
                                        <p:tgtEl>
                                          <p:spTgt spid="38"/>
                                        </p:tgtEl>
                                        <p:attrNameLst>
                                          <p:attrName>ppt_x</p:attrName>
                                        </p:attrNameLst>
                                      </p:cBhvr>
                                      <p:tavLst>
                                        <p:tav tm="0">
                                          <p:val>
                                            <p:strVal val="#ppt_x"/>
                                          </p:val>
                                        </p:tav>
                                        <p:tav tm="100000">
                                          <p:val>
                                            <p:strVal val="#ppt_x"/>
                                          </p:val>
                                        </p:tav>
                                      </p:tavLst>
                                    </p:anim>
                                    <p:anim calcmode="lin" valueType="num">
                                      <p:cBhvr additive="base">
                                        <p:cTn id="110" dur="500" fill="hold"/>
                                        <p:tgtEl>
                                          <p:spTgt spid="38"/>
                                        </p:tgtEl>
                                        <p:attrNameLst>
                                          <p:attrName>ppt_y</p:attrName>
                                        </p:attrNameLst>
                                      </p:cBhvr>
                                      <p:tavLst>
                                        <p:tav tm="0">
                                          <p:val>
                                            <p:strVal val="1+#ppt_h/2"/>
                                          </p:val>
                                        </p:tav>
                                        <p:tav tm="100000">
                                          <p:val>
                                            <p:strVal val="#ppt_y"/>
                                          </p:val>
                                        </p:tav>
                                      </p:tavLst>
                                    </p:anim>
                                  </p:childTnLst>
                                </p:cTn>
                              </p:par>
                              <p:par>
                                <p:cTn id="111" presetID="2" presetClass="entr" presetSubtype="4" fill="hold" grpId="0" nodeType="withEffect">
                                  <p:stCondLst>
                                    <p:cond delay="0"/>
                                  </p:stCondLst>
                                  <p:childTnLst>
                                    <p:set>
                                      <p:cBhvr>
                                        <p:cTn id="112" dur="1" fill="hold">
                                          <p:stCondLst>
                                            <p:cond delay="0"/>
                                          </p:stCondLst>
                                        </p:cTn>
                                        <p:tgtEl>
                                          <p:spTgt spid="6"/>
                                        </p:tgtEl>
                                        <p:attrNameLst>
                                          <p:attrName>style.visibility</p:attrName>
                                        </p:attrNameLst>
                                      </p:cBhvr>
                                      <p:to>
                                        <p:strVal val="visible"/>
                                      </p:to>
                                    </p:set>
                                    <p:anim calcmode="lin" valueType="num">
                                      <p:cBhvr additive="base">
                                        <p:cTn id="113" dur="500" fill="hold"/>
                                        <p:tgtEl>
                                          <p:spTgt spid="6"/>
                                        </p:tgtEl>
                                        <p:attrNameLst>
                                          <p:attrName>ppt_x</p:attrName>
                                        </p:attrNameLst>
                                      </p:cBhvr>
                                      <p:tavLst>
                                        <p:tav tm="0">
                                          <p:val>
                                            <p:strVal val="#ppt_x"/>
                                          </p:val>
                                        </p:tav>
                                        <p:tav tm="100000">
                                          <p:val>
                                            <p:strVal val="#ppt_x"/>
                                          </p:val>
                                        </p:tav>
                                      </p:tavLst>
                                    </p:anim>
                                    <p:anim calcmode="lin" valueType="num">
                                      <p:cBhvr additive="base">
                                        <p:cTn id="114" dur="500" fill="hold"/>
                                        <p:tgtEl>
                                          <p:spTgt spid="6"/>
                                        </p:tgtEl>
                                        <p:attrNameLst>
                                          <p:attrName>ppt_y</p:attrName>
                                        </p:attrNameLst>
                                      </p:cBhvr>
                                      <p:tavLst>
                                        <p:tav tm="0">
                                          <p:val>
                                            <p:strVal val="1+#ppt_h/2"/>
                                          </p:val>
                                        </p:tav>
                                        <p:tav tm="100000">
                                          <p:val>
                                            <p:strVal val="#ppt_y"/>
                                          </p:val>
                                        </p:tav>
                                      </p:tavLst>
                                    </p:anim>
                                  </p:childTnLst>
                                </p:cTn>
                              </p:par>
                              <p:par>
                                <p:cTn id="115" presetID="2" presetClass="entr" presetSubtype="4" fill="hold" grpId="0" nodeType="withEffect">
                                  <p:stCondLst>
                                    <p:cond delay="0"/>
                                  </p:stCondLst>
                                  <p:childTnLst>
                                    <p:set>
                                      <p:cBhvr>
                                        <p:cTn id="116" dur="1" fill="hold">
                                          <p:stCondLst>
                                            <p:cond delay="0"/>
                                          </p:stCondLst>
                                        </p:cTn>
                                        <p:tgtEl>
                                          <p:spTgt spid="36"/>
                                        </p:tgtEl>
                                        <p:attrNameLst>
                                          <p:attrName>style.visibility</p:attrName>
                                        </p:attrNameLst>
                                      </p:cBhvr>
                                      <p:to>
                                        <p:strVal val="visible"/>
                                      </p:to>
                                    </p:set>
                                    <p:anim calcmode="lin" valueType="num">
                                      <p:cBhvr additive="base">
                                        <p:cTn id="117" dur="500" fill="hold"/>
                                        <p:tgtEl>
                                          <p:spTgt spid="36"/>
                                        </p:tgtEl>
                                        <p:attrNameLst>
                                          <p:attrName>ppt_x</p:attrName>
                                        </p:attrNameLst>
                                      </p:cBhvr>
                                      <p:tavLst>
                                        <p:tav tm="0">
                                          <p:val>
                                            <p:strVal val="#ppt_x"/>
                                          </p:val>
                                        </p:tav>
                                        <p:tav tm="100000">
                                          <p:val>
                                            <p:strVal val="#ppt_x"/>
                                          </p:val>
                                        </p:tav>
                                      </p:tavLst>
                                    </p:anim>
                                    <p:anim calcmode="lin" valueType="num">
                                      <p:cBhvr additive="base">
                                        <p:cTn id="118" dur="500" fill="hold"/>
                                        <p:tgtEl>
                                          <p:spTgt spid="36"/>
                                        </p:tgtEl>
                                        <p:attrNameLst>
                                          <p:attrName>ppt_y</p:attrName>
                                        </p:attrNameLst>
                                      </p:cBhvr>
                                      <p:tavLst>
                                        <p:tav tm="0">
                                          <p:val>
                                            <p:strVal val="1+#ppt_h/2"/>
                                          </p:val>
                                        </p:tav>
                                        <p:tav tm="100000">
                                          <p:val>
                                            <p:strVal val="#ppt_y"/>
                                          </p:val>
                                        </p:tav>
                                      </p:tavLst>
                                    </p:anim>
                                  </p:childTnLst>
                                </p:cTn>
                              </p:par>
                              <p:par>
                                <p:cTn id="119" presetID="2" presetClass="entr" presetSubtype="4" fill="hold" grpId="0" nodeType="withEffect">
                                  <p:stCondLst>
                                    <p:cond delay="0"/>
                                  </p:stCondLst>
                                  <p:childTnLst>
                                    <p:set>
                                      <p:cBhvr>
                                        <p:cTn id="120" dur="1" fill="hold">
                                          <p:stCondLst>
                                            <p:cond delay="0"/>
                                          </p:stCondLst>
                                        </p:cTn>
                                        <p:tgtEl>
                                          <p:spTgt spid="37"/>
                                        </p:tgtEl>
                                        <p:attrNameLst>
                                          <p:attrName>style.visibility</p:attrName>
                                        </p:attrNameLst>
                                      </p:cBhvr>
                                      <p:to>
                                        <p:strVal val="visible"/>
                                      </p:to>
                                    </p:set>
                                    <p:anim calcmode="lin" valueType="num">
                                      <p:cBhvr additive="base">
                                        <p:cTn id="121" dur="500" fill="hold"/>
                                        <p:tgtEl>
                                          <p:spTgt spid="37"/>
                                        </p:tgtEl>
                                        <p:attrNameLst>
                                          <p:attrName>ppt_x</p:attrName>
                                        </p:attrNameLst>
                                      </p:cBhvr>
                                      <p:tavLst>
                                        <p:tav tm="0">
                                          <p:val>
                                            <p:strVal val="#ppt_x"/>
                                          </p:val>
                                        </p:tav>
                                        <p:tav tm="100000">
                                          <p:val>
                                            <p:strVal val="#ppt_x"/>
                                          </p:val>
                                        </p:tav>
                                      </p:tavLst>
                                    </p:anim>
                                    <p:anim calcmode="lin" valueType="num">
                                      <p:cBhvr additive="base">
                                        <p:cTn id="122" dur="500" fill="hold"/>
                                        <p:tgtEl>
                                          <p:spTgt spid="37"/>
                                        </p:tgtEl>
                                        <p:attrNameLst>
                                          <p:attrName>ppt_y</p:attrName>
                                        </p:attrNameLst>
                                      </p:cBhvr>
                                      <p:tavLst>
                                        <p:tav tm="0">
                                          <p:val>
                                            <p:strVal val="1+#ppt_h/2"/>
                                          </p:val>
                                        </p:tav>
                                        <p:tav tm="100000">
                                          <p:val>
                                            <p:strVal val="#ppt_y"/>
                                          </p:val>
                                        </p:tav>
                                      </p:tavLst>
                                    </p:anim>
                                  </p:childTnLst>
                                </p:cTn>
                              </p:par>
                              <p:par>
                                <p:cTn id="123" presetID="2" presetClass="entr" presetSubtype="4" fill="hold" grpId="0" nodeType="withEffect">
                                  <p:stCondLst>
                                    <p:cond delay="0"/>
                                  </p:stCondLst>
                                  <p:childTnLst>
                                    <p:set>
                                      <p:cBhvr>
                                        <p:cTn id="124" dur="1" fill="hold">
                                          <p:stCondLst>
                                            <p:cond delay="0"/>
                                          </p:stCondLst>
                                        </p:cTn>
                                        <p:tgtEl>
                                          <p:spTgt spid="34"/>
                                        </p:tgtEl>
                                        <p:attrNameLst>
                                          <p:attrName>style.visibility</p:attrName>
                                        </p:attrNameLst>
                                      </p:cBhvr>
                                      <p:to>
                                        <p:strVal val="visible"/>
                                      </p:to>
                                    </p:set>
                                    <p:anim calcmode="lin" valueType="num">
                                      <p:cBhvr additive="base">
                                        <p:cTn id="125" dur="500" fill="hold"/>
                                        <p:tgtEl>
                                          <p:spTgt spid="34"/>
                                        </p:tgtEl>
                                        <p:attrNameLst>
                                          <p:attrName>ppt_x</p:attrName>
                                        </p:attrNameLst>
                                      </p:cBhvr>
                                      <p:tavLst>
                                        <p:tav tm="0">
                                          <p:val>
                                            <p:strVal val="#ppt_x"/>
                                          </p:val>
                                        </p:tav>
                                        <p:tav tm="100000">
                                          <p:val>
                                            <p:strVal val="#ppt_x"/>
                                          </p:val>
                                        </p:tav>
                                      </p:tavLst>
                                    </p:anim>
                                    <p:anim calcmode="lin" valueType="num">
                                      <p:cBhvr additive="base">
                                        <p:cTn id="126"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6" grpId="0" animBg="1"/>
      <p:bldP spid="10" grpId="0"/>
      <p:bldP spid="13" grpId="0" animBg="1"/>
      <p:bldP spid="21" grpId="0"/>
      <p:bldP spid="22" grpId="0"/>
      <p:bldP spid="23" grpId="0" animBg="1"/>
      <p:bldP spid="24" grpId="0" animBg="1"/>
      <p:bldP spid="25" grpId="0" animBg="1"/>
      <p:bldP spid="26" grpId="0" animBg="1"/>
      <p:bldP spid="27" grpId="0"/>
      <p:bldP spid="28" grpId="0"/>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Background – P21</a:t>
            </a:r>
            <a:endParaRPr kumimoji="0" lang="en-US" sz="2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 name="文本框 1">
            <a:extLst>
              <a:ext uri="{FF2B5EF4-FFF2-40B4-BE49-F238E27FC236}">
                <a16:creationId xmlns:a16="http://schemas.microsoft.com/office/drawing/2014/main" id="{2733FB89-AEB3-5E93-A4D4-71FCDE2D9E9F}"/>
              </a:ext>
            </a:extLst>
          </p:cNvPr>
          <p:cNvSpPr txBox="1"/>
          <p:nvPr/>
        </p:nvSpPr>
        <p:spPr>
          <a:xfrm>
            <a:off x="512064" y="1051560"/>
            <a:ext cx="696772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Shortcoming and Challenge</a:t>
            </a:r>
            <a:endParaRPr kumimoji="0" lang="zh-CN" altLang="en-US" sz="24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 name="文本框 3">
            <a:extLst>
              <a:ext uri="{FF2B5EF4-FFF2-40B4-BE49-F238E27FC236}">
                <a16:creationId xmlns:a16="http://schemas.microsoft.com/office/drawing/2014/main" id="{2BB29E21-F94B-610C-7DC1-EEE97761DD05}"/>
              </a:ext>
            </a:extLst>
          </p:cNvPr>
          <p:cNvSpPr txBox="1"/>
          <p:nvPr/>
        </p:nvSpPr>
        <p:spPr>
          <a:xfrm>
            <a:off x="886968" y="1869033"/>
            <a:ext cx="1094536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1. The classification of issues is not clear, and the responsible personnel are not identified</a:t>
            </a:r>
            <a:endPar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pic>
        <p:nvPicPr>
          <p:cNvPr id="6" name="图片 5">
            <a:extLst>
              <a:ext uri="{FF2B5EF4-FFF2-40B4-BE49-F238E27FC236}">
                <a16:creationId xmlns:a16="http://schemas.microsoft.com/office/drawing/2014/main" id="{AAF9B9B8-24BA-2BBA-26D7-14AC78C4A53B}"/>
              </a:ext>
            </a:extLst>
          </p:cNvPr>
          <p:cNvPicPr>
            <a:picLocks noChangeAspect="1"/>
          </p:cNvPicPr>
          <p:nvPr/>
        </p:nvPicPr>
        <p:blipFill>
          <a:blip r:embed="rId4"/>
          <a:srcRect b="23765"/>
          <a:stretch/>
        </p:blipFill>
        <p:spPr>
          <a:xfrm>
            <a:off x="1970453" y="2407460"/>
            <a:ext cx="7995061" cy="2338276"/>
          </a:xfrm>
          <a:prstGeom prst="rect">
            <a:avLst/>
          </a:prstGeom>
        </p:spPr>
      </p:pic>
      <p:sp>
        <p:nvSpPr>
          <p:cNvPr id="7" name="文本框 6">
            <a:extLst>
              <a:ext uri="{FF2B5EF4-FFF2-40B4-BE49-F238E27FC236}">
                <a16:creationId xmlns:a16="http://schemas.microsoft.com/office/drawing/2014/main" id="{E70105CE-F097-FB60-3B11-308D1C3AAF7C}"/>
              </a:ext>
            </a:extLst>
          </p:cNvPr>
          <p:cNvSpPr txBox="1"/>
          <p:nvPr/>
        </p:nvSpPr>
        <p:spPr>
          <a:xfrm>
            <a:off x="886968" y="5148072"/>
            <a:ext cx="10789920"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b="0" i="0" u="none" strike="noStrike" kern="1200" cap="none" spc="0" normalizeH="0" baseline="0" noProof="0" dirty="0">
                <a:ln>
                  <a:noFill/>
                </a:ln>
                <a:solidFill>
                  <a:prstClr val="black"/>
                </a:solidFill>
                <a:effectLst/>
                <a:uLnTx/>
                <a:uFillTx/>
                <a:latin typeface="-apple-system"/>
              </a:rPr>
              <a:t>P21 only presents the information and number of issues within each domain dataset without the ability to specifically categorize them into whether they are </a:t>
            </a:r>
            <a:r>
              <a:rPr kumimoji="0" lang="en-US" altLang="zh-CN" b="0" i="0" u="none" strike="noStrike" kern="1200" cap="none" spc="0" normalizeH="0" baseline="0" noProof="0" dirty="0">
                <a:ln>
                  <a:noFill/>
                </a:ln>
                <a:solidFill>
                  <a:srgbClr val="C00000"/>
                </a:solidFill>
                <a:effectLst/>
                <a:uLnTx/>
                <a:uFillTx/>
                <a:latin typeface="-apple-system"/>
              </a:rPr>
              <a:t>data issues</a:t>
            </a:r>
            <a:r>
              <a:rPr kumimoji="0" lang="en-US" altLang="zh-CN" b="0" i="0" u="none" strike="noStrike" kern="1200" cap="none" spc="0" normalizeH="0" baseline="0" noProof="0" dirty="0">
                <a:ln>
                  <a:noFill/>
                </a:ln>
                <a:solidFill>
                  <a:prstClr val="black"/>
                </a:solidFill>
                <a:effectLst/>
                <a:uLnTx/>
                <a:uFillTx/>
                <a:latin typeface="-apple-system"/>
              </a:rPr>
              <a:t>, </a:t>
            </a:r>
            <a:r>
              <a:rPr kumimoji="0" lang="en-US" altLang="zh-CN" b="0" i="0" u="none" strike="noStrike" kern="1200" cap="none" spc="0" normalizeH="0" baseline="0" noProof="0" dirty="0">
                <a:ln>
                  <a:noFill/>
                </a:ln>
                <a:solidFill>
                  <a:srgbClr val="C00000"/>
                </a:solidFill>
                <a:effectLst/>
                <a:uLnTx/>
                <a:uFillTx/>
                <a:latin typeface="-apple-system"/>
              </a:rPr>
              <a:t>mapping issues</a:t>
            </a:r>
            <a:r>
              <a:rPr kumimoji="0" lang="en-US" altLang="zh-CN" b="0" i="0" u="none" strike="noStrike" kern="1200" cap="none" spc="0" normalizeH="0" baseline="0" noProof="0" dirty="0">
                <a:ln>
                  <a:noFill/>
                </a:ln>
                <a:solidFill>
                  <a:prstClr val="black"/>
                </a:solidFill>
                <a:effectLst/>
                <a:uLnTx/>
                <a:uFillTx/>
                <a:latin typeface="-apple-system"/>
              </a:rPr>
              <a:t>, </a:t>
            </a:r>
            <a:r>
              <a:rPr kumimoji="0" lang="en-US" altLang="zh-CN" b="0" i="0" u="none" strike="noStrike" kern="1200" cap="none" spc="0" normalizeH="0" baseline="0" noProof="0" dirty="0">
                <a:ln>
                  <a:noFill/>
                </a:ln>
                <a:solidFill>
                  <a:srgbClr val="C00000"/>
                </a:solidFill>
                <a:effectLst/>
                <a:uLnTx/>
                <a:uFillTx/>
                <a:latin typeface="-apple-system"/>
              </a:rPr>
              <a:t>programming issues</a:t>
            </a:r>
            <a:r>
              <a:rPr kumimoji="0" lang="en-US" altLang="zh-CN" b="0" i="0" u="none" strike="noStrike" kern="1200" cap="none" spc="0" normalizeH="0" baseline="0" noProof="0" dirty="0">
                <a:ln>
                  <a:noFill/>
                </a:ln>
                <a:solidFill>
                  <a:prstClr val="black"/>
                </a:solidFill>
                <a:effectLst/>
                <a:uLnTx/>
                <a:uFillTx/>
                <a:latin typeface="-apple-system"/>
              </a:rPr>
              <a:t>, or </a:t>
            </a:r>
            <a:r>
              <a:rPr kumimoji="0" lang="en-US" altLang="zh-CN" b="0" i="0" u="none" strike="noStrike" kern="1200" cap="none" spc="0" normalizeH="0" baseline="0" noProof="0" dirty="0">
                <a:ln>
                  <a:noFill/>
                </a:ln>
                <a:solidFill>
                  <a:srgbClr val="C00000"/>
                </a:solidFill>
                <a:effectLst/>
                <a:uLnTx/>
                <a:uFillTx/>
                <a:latin typeface="-apple-system"/>
              </a:rPr>
              <a:t>false issues caused by ongoing processes</a:t>
            </a:r>
            <a:r>
              <a:rPr kumimoji="0" lang="en-US" altLang="zh-CN" b="0" i="0" u="none" strike="noStrike" kern="1200" cap="none" spc="0" normalizeH="0" baseline="0" noProof="0" dirty="0">
                <a:ln>
                  <a:noFill/>
                </a:ln>
                <a:solidFill>
                  <a:prstClr val="black"/>
                </a:solidFill>
                <a:effectLst/>
                <a:uLnTx/>
                <a:uFillTx/>
                <a:latin typeface="-apple-system"/>
              </a:rPr>
              <a:t>.</a:t>
            </a:r>
            <a:endParaRPr kumimoji="0" lang="zh-CN" altLang="en-US" b="0" i="0" u="none" strike="noStrike" kern="1200" cap="none" spc="0" normalizeH="0" baseline="0" noProof="0" dirty="0">
              <a:ln>
                <a:noFill/>
              </a:ln>
              <a:solidFill>
                <a:prstClr val="black"/>
              </a:solidFill>
              <a:effectLst/>
              <a:uLnTx/>
              <a:uFillTx/>
              <a:latin typeface="-apple-system"/>
            </a:endParaRPr>
          </a:p>
        </p:txBody>
      </p:sp>
      <p:grpSp>
        <p:nvGrpSpPr>
          <p:cNvPr id="10" name="Group 9">
            <a:extLst>
              <a:ext uri="{FF2B5EF4-FFF2-40B4-BE49-F238E27FC236}">
                <a16:creationId xmlns:a16="http://schemas.microsoft.com/office/drawing/2014/main" id="{D5FE0575-F76D-E493-1457-3D0ED465634B}"/>
              </a:ext>
            </a:extLst>
          </p:cNvPr>
          <p:cNvGrpSpPr/>
          <p:nvPr/>
        </p:nvGrpSpPr>
        <p:grpSpPr>
          <a:xfrm>
            <a:off x="8672946" y="832784"/>
            <a:ext cx="3094181" cy="899215"/>
            <a:chOff x="8672946" y="832784"/>
            <a:chExt cx="3094181" cy="899215"/>
          </a:xfrm>
        </p:grpSpPr>
        <p:sp>
          <p:nvSpPr>
            <p:cNvPr id="3" name="云形 2">
              <a:extLst>
                <a:ext uri="{FF2B5EF4-FFF2-40B4-BE49-F238E27FC236}">
                  <a16:creationId xmlns:a16="http://schemas.microsoft.com/office/drawing/2014/main" id="{65B50588-2CB4-F667-9BB6-3CE826854AAF}"/>
                </a:ext>
              </a:extLst>
            </p:cNvPr>
            <p:cNvSpPr/>
            <p:nvPr/>
          </p:nvSpPr>
          <p:spPr>
            <a:xfrm>
              <a:off x="8672946" y="832784"/>
              <a:ext cx="3094181" cy="899215"/>
            </a:xfrm>
            <a:prstGeom prst="cloud">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Verdana"/>
                <a:ea typeface="+mn-ea"/>
                <a:cs typeface="+mn-cs"/>
              </a:endParaRPr>
            </a:p>
          </p:txBody>
        </p:sp>
        <p:sp>
          <p:nvSpPr>
            <p:cNvPr id="5" name="文本框 4">
              <a:extLst>
                <a:ext uri="{FF2B5EF4-FFF2-40B4-BE49-F238E27FC236}">
                  <a16:creationId xmlns:a16="http://schemas.microsoft.com/office/drawing/2014/main" id="{49C23AA9-D233-F252-10FD-021D46026974}"/>
                </a:ext>
              </a:extLst>
            </p:cNvPr>
            <p:cNvSpPr txBox="1"/>
            <p:nvPr/>
          </p:nvSpPr>
          <p:spPr>
            <a:xfrm>
              <a:off x="9088581" y="1114797"/>
              <a:ext cx="22629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Only for SDTM</a:t>
              </a:r>
              <a:endParaRPr kumimoji="0" lang="zh-CN" altLang="en-US" sz="1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grpSp>
      <p:sp>
        <p:nvSpPr>
          <p:cNvPr id="11" name="日期占位符 10">
            <a:extLst>
              <a:ext uri="{FF2B5EF4-FFF2-40B4-BE49-F238E27FC236}">
                <a16:creationId xmlns:a16="http://schemas.microsoft.com/office/drawing/2014/main" id="{5040A768-AA76-73F6-BE33-2F6148B735AB}"/>
              </a:ext>
            </a:extLst>
          </p:cNvPr>
          <p:cNvSpPr>
            <a:spLocks noGrp="1"/>
          </p:cNvSpPr>
          <p:nvPr>
            <p:ph type="dt" sz="half" idx="11"/>
          </p:nvPr>
        </p:nvSpPr>
        <p:spPr/>
        <p:txBody>
          <a:bodyPr/>
          <a:lstStyle/>
          <a:p>
            <a:r>
              <a:rPr lang="en-US" altLang="zh-CN" noProof="0"/>
              <a:t>28 . Mar . 2025</a:t>
            </a:r>
            <a:endParaRPr lang="en-US" noProof="0" dirty="0"/>
          </a:p>
        </p:txBody>
      </p:sp>
      <p:sp>
        <p:nvSpPr>
          <p:cNvPr id="13" name="灯片编号占位符 12">
            <a:extLst>
              <a:ext uri="{FF2B5EF4-FFF2-40B4-BE49-F238E27FC236}">
                <a16:creationId xmlns:a16="http://schemas.microsoft.com/office/drawing/2014/main" id="{854E9714-2F7E-0C2C-6261-4E1610D29DE7}"/>
              </a:ext>
            </a:extLst>
          </p:cNvPr>
          <p:cNvSpPr>
            <a:spLocks noGrp="1"/>
          </p:cNvSpPr>
          <p:nvPr>
            <p:ph type="sldNum" sz="quarter" idx="12"/>
          </p:nvPr>
        </p:nvSpPr>
        <p:spPr/>
        <p:txBody>
          <a:bodyPr/>
          <a:lstStyle/>
          <a:p>
            <a:fld id="{6B54B0F7-55DD-40D6-B7F4-70B586885C0B}" type="slidenum">
              <a:rPr lang="en-US" smtClean="0"/>
              <a:pPr/>
              <a:t>7</a:t>
            </a:fld>
            <a:r>
              <a:rPr lang="en-US"/>
              <a:t>/37</a:t>
            </a:r>
            <a:endParaRPr lang="en-US" noProof="0" dirty="0"/>
          </a:p>
        </p:txBody>
      </p:sp>
    </p:spTree>
    <p:custDataLst>
      <p:tags r:id="rId1"/>
    </p:custDataLst>
    <p:extLst>
      <p:ext uri="{BB962C8B-B14F-4D97-AF65-F5344CB8AC3E}">
        <p14:creationId xmlns:p14="http://schemas.microsoft.com/office/powerpoint/2010/main" val="3917866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Background – P21</a:t>
            </a:r>
            <a:endParaRPr kumimoji="0" lang="en-US" sz="2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 name="文本框 1">
            <a:extLst>
              <a:ext uri="{FF2B5EF4-FFF2-40B4-BE49-F238E27FC236}">
                <a16:creationId xmlns:a16="http://schemas.microsoft.com/office/drawing/2014/main" id="{2733FB89-AEB3-5E93-A4D4-71FCDE2D9E9F}"/>
              </a:ext>
            </a:extLst>
          </p:cNvPr>
          <p:cNvSpPr txBox="1"/>
          <p:nvPr/>
        </p:nvSpPr>
        <p:spPr>
          <a:xfrm>
            <a:off x="512064" y="1051560"/>
            <a:ext cx="696772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Shortcoming and Challenge</a:t>
            </a:r>
            <a:endParaRPr kumimoji="0" lang="zh-CN" altLang="en-US" sz="24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 name="文本框 3">
            <a:extLst>
              <a:ext uri="{FF2B5EF4-FFF2-40B4-BE49-F238E27FC236}">
                <a16:creationId xmlns:a16="http://schemas.microsoft.com/office/drawing/2014/main" id="{2BB29E21-F94B-610C-7DC1-EEE97761DD05}"/>
              </a:ext>
            </a:extLst>
          </p:cNvPr>
          <p:cNvSpPr txBox="1"/>
          <p:nvPr/>
        </p:nvSpPr>
        <p:spPr>
          <a:xfrm>
            <a:off x="799884" y="1869033"/>
            <a:ext cx="111282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2. Issues related to the split domain cannot be clearly identified as belonging to which dataset</a:t>
            </a:r>
            <a:endPar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pic>
        <p:nvPicPr>
          <p:cNvPr id="5" name="图片 4">
            <a:extLst>
              <a:ext uri="{FF2B5EF4-FFF2-40B4-BE49-F238E27FC236}">
                <a16:creationId xmlns:a16="http://schemas.microsoft.com/office/drawing/2014/main" id="{5E9CD74A-F2DD-91F1-6106-BAE2B8FB9312}"/>
              </a:ext>
            </a:extLst>
          </p:cNvPr>
          <p:cNvPicPr>
            <a:picLocks noChangeAspect="1"/>
          </p:cNvPicPr>
          <p:nvPr/>
        </p:nvPicPr>
        <p:blipFill>
          <a:blip r:embed="rId4"/>
          <a:stretch>
            <a:fillRect/>
          </a:stretch>
        </p:blipFill>
        <p:spPr>
          <a:xfrm>
            <a:off x="1991535" y="2405564"/>
            <a:ext cx="8007762" cy="2705239"/>
          </a:xfrm>
          <a:prstGeom prst="rect">
            <a:avLst/>
          </a:prstGeom>
        </p:spPr>
      </p:pic>
      <p:sp>
        <p:nvSpPr>
          <p:cNvPr id="8" name="文本框 7">
            <a:extLst>
              <a:ext uri="{FF2B5EF4-FFF2-40B4-BE49-F238E27FC236}">
                <a16:creationId xmlns:a16="http://schemas.microsoft.com/office/drawing/2014/main" id="{07BBFA90-1B0E-FB79-BC6B-70B92C260467}"/>
              </a:ext>
            </a:extLst>
          </p:cNvPr>
          <p:cNvSpPr txBox="1"/>
          <p:nvPr/>
        </p:nvSpPr>
        <p:spPr>
          <a:xfrm>
            <a:off x="886968" y="5369442"/>
            <a:ext cx="11128248"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black"/>
                </a:solidFill>
                <a:effectLst/>
                <a:uLnTx/>
                <a:uFillTx/>
                <a:latin typeface="-apple-system"/>
                <a:ea typeface="+mn-ea"/>
                <a:cs typeface="+mn-cs"/>
              </a:rPr>
              <a:t>P21 aggregates all issues and displays them </a:t>
            </a:r>
            <a:r>
              <a:rPr kumimoji="0" lang="en-US" altLang="zh-CN" sz="1800" b="0" i="0" u="none" strike="noStrike" kern="1200" cap="none" spc="0" normalizeH="0" baseline="0" noProof="0" dirty="0">
                <a:ln>
                  <a:noFill/>
                </a:ln>
                <a:solidFill>
                  <a:srgbClr val="C00000"/>
                </a:solidFill>
                <a:effectLst/>
                <a:uLnTx/>
                <a:uFillTx/>
                <a:latin typeface="-apple-system"/>
                <a:ea typeface="+mn-ea"/>
                <a:cs typeface="+mn-cs"/>
              </a:rPr>
              <a:t>within the split domain without specifying the exact dataset</a:t>
            </a:r>
            <a:r>
              <a:rPr kumimoji="0" lang="en-US" altLang="zh-CN" sz="1800" b="0" i="0" u="none" strike="noStrike" kern="1200" cap="none" spc="0" normalizeH="0" baseline="0" noProof="0" dirty="0">
                <a:ln>
                  <a:noFill/>
                </a:ln>
                <a:solidFill>
                  <a:prstClr val="black"/>
                </a:solidFill>
                <a:effectLst/>
                <a:uLnTx/>
                <a:uFillTx/>
                <a:latin typeface="-apple-system"/>
                <a:ea typeface="+mn-ea"/>
                <a:cs typeface="+mn-cs"/>
              </a:rPr>
              <a:t>, resulting in the inability to directly verify the issues within the respective datasets.</a:t>
            </a:r>
            <a:endParaRPr kumimoji="0" lang="zh-CN" altLang="en-US" sz="1800" b="0" i="0" u="none" strike="noStrike" kern="1200" cap="none" spc="0" normalizeH="0" baseline="0" noProof="0" dirty="0">
              <a:ln>
                <a:noFill/>
              </a:ln>
              <a:solidFill>
                <a:prstClr val="black"/>
              </a:solidFill>
              <a:effectLst/>
              <a:uLnTx/>
              <a:uFillTx/>
              <a:latin typeface="-apple-system"/>
              <a:ea typeface="+mn-ea"/>
              <a:cs typeface="+mn-cs"/>
            </a:endParaRPr>
          </a:p>
        </p:txBody>
      </p:sp>
      <p:grpSp>
        <p:nvGrpSpPr>
          <p:cNvPr id="11" name="Group 10">
            <a:extLst>
              <a:ext uri="{FF2B5EF4-FFF2-40B4-BE49-F238E27FC236}">
                <a16:creationId xmlns:a16="http://schemas.microsoft.com/office/drawing/2014/main" id="{5AE399E4-62B7-0A59-7B4C-01EC25557CEA}"/>
              </a:ext>
            </a:extLst>
          </p:cNvPr>
          <p:cNvGrpSpPr/>
          <p:nvPr/>
        </p:nvGrpSpPr>
        <p:grpSpPr>
          <a:xfrm>
            <a:off x="8672946" y="832784"/>
            <a:ext cx="3094181" cy="899215"/>
            <a:chOff x="8672946" y="832784"/>
            <a:chExt cx="3094181" cy="899215"/>
          </a:xfrm>
        </p:grpSpPr>
        <p:sp>
          <p:nvSpPr>
            <p:cNvPr id="12" name="云形 2">
              <a:extLst>
                <a:ext uri="{FF2B5EF4-FFF2-40B4-BE49-F238E27FC236}">
                  <a16:creationId xmlns:a16="http://schemas.microsoft.com/office/drawing/2014/main" id="{462534F9-D57F-021D-3278-912814E22323}"/>
                </a:ext>
              </a:extLst>
            </p:cNvPr>
            <p:cNvSpPr/>
            <p:nvPr/>
          </p:nvSpPr>
          <p:spPr>
            <a:xfrm>
              <a:off x="8672946" y="832784"/>
              <a:ext cx="3094181" cy="899215"/>
            </a:xfrm>
            <a:prstGeom prst="cloud">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Verdana"/>
                <a:ea typeface="+mn-ea"/>
                <a:cs typeface="+mn-cs"/>
              </a:endParaRPr>
            </a:p>
          </p:txBody>
        </p:sp>
        <p:sp>
          <p:nvSpPr>
            <p:cNvPr id="13" name="文本框 4">
              <a:extLst>
                <a:ext uri="{FF2B5EF4-FFF2-40B4-BE49-F238E27FC236}">
                  <a16:creationId xmlns:a16="http://schemas.microsoft.com/office/drawing/2014/main" id="{A484BEBC-664A-2CBB-02F1-FC6B9351F93B}"/>
                </a:ext>
              </a:extLst>
            </p:cNvPr>
            <p:cNvSpPr txBox="1"/>
            <p:nvPr/>
          </p:nvSpPr>
          <p:spPr>
            <a:xfrm>
              <a:off x="9088581" y="1114797"/>
              <a:ext cx="22629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Only for SDTM</a:t>
              </a:r>
              <a:endParaRPr kumimoji="0" lang="zh-CN" altLang="en-US" sz="1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grpSp>
      <p:sp>
        <p:nvSpPr>
          <p:cNvPr id="3" name="日期占位符 2">
            <a:extLst>
              <a:ext uri="{FF2B5EF4-FFF2-40B4-BE49-F238E27FC236}">
                <a16:creationId xmlns:a16="http://schemas.microsoft.com/office/drawing/2014/main" id="{94114027-9F65-78E2-029C-CB0754873B92}"/>
              </a:ext>
            </a:extLst>
          </p:cNvPr>
          <p:cNvSpPr>
            <a:spLocks noGrp="1"/>
          </p:cNvSpPr>
          <p:nvPr>
            <p:ph type="dt" sz="half" idx="11"/>
          </p:nvPr>
        </p:nvSpPr>
        <p:spPr/>
        <p:txBody>
          <a:bodyPr/>
          <a:lstStyle/>
          <a:p>
            <a:r>
              <a:rPr lang="en-US" altLang="zh-CN" noProof="0"/>
              <a:t>28 . Mar . 2025</a:t>
            </a:r>
            <a:endParaRPr lang="en-US" noProof="0" dirty="0"/>
          </a:p>
        </p:txBody>
      </p:sp>
      <p:sp>
        <p:nvSpPr>
          <p:cNvPr id="10" name="灯片编号占位符 9">
            <a:extLst>
              <a:ext uri="{FF2B5EF4-FFF2-40B4-BE49-F238E27FC236}">
                <a16:creationId xmlns:a16="http://schemas.microsoft.com/office/drawing/2014/main" id="{F0B89273-A1BE-E659-19A6-829A81C63E02}"/>
              </a:ext>
            </a:extLst>
          </p:cNvPr>
          <p:cNvSpPr>
            <a:spLocks noGrp="1"/>
          </p:cNvSpPr>
          <p:nvPr>
            <p:ph type="sldNum" sz="quarter" idx="12"/>
          </p:nvPr>
        </p:nvSpPr>
        <p:spPr/>
        <p:txBody>
          <a:bodyPr/>
          <a:lstStyle/>
          <a:p>
            <a:fld id="{6B54B0F7-55DD-40D6-B7F4-70B586885C0B}" type="slidenum">
              <a:rPr lang="en-US" smtClean="0"/>
              <a:pPr/>
              <a:t>8</a:t>
            </a:fld>
            <a:r>
              <a:rPr lang="en-US"/>
              <a:t>/37</a:t>
            </a:r>
            <a:endParaRPr lang="en-US" noProof="0" dirty="0"/>
          </a:p>
        </p:txBody>
      </p:sp>
    </p:spTree>
    <p:custDataLst>
      <p:tags r:id="rId1"/>
    </p:custDataLst>
    <p:extLst>
      <p:ext uri="{BB962C8B-B14F-4D97-AF65-F5344CB8AC3E}">
        <p14:creationId xmlns:p14="http://schemas.microsoft.com/office/powerpoint/2010/main" val="245441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FCD7A1A-AC55-4A33-BF10-0F487B76AD7E}"/>
              </a:ext>
            </a:extLst>
          </p:cNvPr>
          <p:cNvSpPr/>
          <p:nvPr/>
        </p:nvSpPr>
        <p:spPr>
          <a:xfrm>
            <a:off x="0" y="0"/>
            <a:ext cx="12192000" cy="69575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fr-FR" sz="4000" b="1"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rPr>
              <a:t>Background – P21</a:t>
            </a:r>
            <a:endParaRPr kumimoji="0" lang="en-US" sz="2800" b="0" i="0" u="none" strike="noStrike" kern="120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sp>
        <p:nvSpPr>
          <p:cNvPr id="2" name="文本框 1">
            <a:extLst>
              <a:ext uri="{FF2B5EF4-FFF2-40B4-BE49-F238E27FC236}">
                <a16:creationId xmlns:a16="http://schemas.microsoft.com/office/drawing/2014/main" id="{2733FB89-AEB3-5E93-A4D4-71FCDE2D9E9F}"/>
              </a:ext>
            </a:extLst>
          </p:cNvPr>
          <p:cNvSpPr txBox="1"/>
          <p:nvPr/>
        </p:nvSpPr>
        <p:spPr>
          <a:xfrm>
            <a:off x="512064" y="1051560"/>
            <a:ext cx="696772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rPr>
              <a:t>Shortcoming and Challenge</a:t>
            </a:r>
            <a:endParaRPr kumimoji="0" lang="zh-CN" altLang="en-US" sz="2400" b="1" i="0" u="none" strike="noStrike" kern="120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 name="文本框 3">
            <a:extLst>
              <a:ext uri="{FF2B5EF4-FFF2-40B4-BE49-F238E27FC236}">
                <a16:creationId xmlns:a16="http://schemas.microsoft.com/office/drawing/2014/main" id="{2BB29E21-F94B-610C-7DC1-EEE97761DD05}"/>
              </a:ext>
            </a:extLst>
          </p:cNvPr>
          <p:cNvSpPr txBox="1"/>
          <p:nvPr/>
        </p:nvSpPr>
        <p:spPr>
          <a:xfrm>
            <a:off x="886968" y="1869033"/>
            <a:ext cx="1112824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3. SDTM-related data information about issue is incomplete</a:t>
            </a:r>
            <a:endParaRPr kumimoji="0" lang="zh-CN" altLang="en-US" sz="18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8" name="文本框 7">
            <a:extLst>
              <a:ext uri="{FF2B5EF4-FFF2-40B4-BE49-F238E27FC236}">
                <a16:creationId xmlns:a16="http://schemas.microsoft.com/office/drawing/2014/main" id="{07BBFA90-1B0E-FB79-BC6B-70B92C260467}"/>
              </a:ext>
            </a:extLst>
          </p:cNvPr>
          <p:cNvSpPr txBox="1"/>
          <p:nvPr/>
        </p:nvSpPr>
        <p:spPr>
          <a:xfrm>
            <a:off x="886968" y="5149986"/>
            <a:ext cx="1112824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black"/>
                </a:solidFill>
                <a:effectLst/>
                <a:uLnTx/>
                <a:uFillTx/>
                <a:latin typeface="-apple-system"/>
                <a:ea typeface="+mn-ea"/>
                <a:cs typeface="+mn-cs"/>
              </a:rPr>
              <a:t>P21 only provides the variable values that were found to have issues during the check, as well as the position (record) of the observation in the SDTM data. It does not offer an identifier,</a:t>
            </a:r>
            <a:r>
              <a:rPr kumimoji="0" lang="zh-CN" altLang="en-US" sz="1800" b="0" i="0" u="none" strike="noStrike" kern="1200" cap="none" spc="0" normalizeH="0" baseline="0" noProof="0">
                <a:ln>
                  <a:noFill/>
                </a:ln>
                <a:solidFill>
                  <a:prstClr val="black"/>
                </a:solidFill>
                <a:effectLst/>
                <a:uLnTx/>
                <a:uFillTx/>
                <a:latin typeface="-apple-system"/>
                <a:ea typeface="+mn-ea"/>
                <a:cs typeface="+mn-cs"/>
              </a:rPr>
              <a:t> </a:t>
            </a:r>
            <a:r>
              <a:rPr kumimoji="0" lang="en-US" altLang="zh-CN" sz="1800" b="0" i="0" u="none" strike="noStrike" kern="1200" cap="none" spc="0" normalizeH="0" baseline="0" noProof="0">
                <a:ln>
                  <a:noFill/>
                </a:ln>
                <a:solidFill>
                  <a:prstClr val="black"/>
                </a:solidFill>
                <a:effectLst/>
                <a:uLnTx/>
                <a:uFillTx/>
                <a:latin typeface="-apple-system"/>
                <a:ea typeface="+mn-ea"/>
                <a:cs typeface="+mn-cs"/>
              </a:rPr>
              <a:t>or other variable information that can accurately </a:t>
            </a:r>
            <a:r>
              <a:rPr kumimoji="0" lang="en-US" altLang="zh-CN" sz="1800" b="0" i="0" u="none" strike="noStrike" kern="1200" cap="none" spc="0" normalizeH="0" baseline="0" noProof="0">
                <a:ln>
                  <a:noFill/>
                </a:ln>
                <a:solidFill>
                  <a:srgbClr val="C00000"/>
                </a:solidFill>
                <a:effectLst/>
                <a:uLnTx/>
                <a:uFillTx/>
                <a:latin typeface="-apple-system"/>
                <a:ea typeface="+mn-ea"/>
                <a:cs typeface="+mn-cs"/>
              </a:rPr>
              <a:t>trace back to the raw data</a:t>
            </a:r>
            <a:r>
              <a:rPr kumimoji="0" lang="en-US" altLang="zh-CN" sz="1800" b="0" i="0" u="none" strike="noStrike" kern="1200" cap="none" spc="0" normalizeH="0" baseline="0" noProof="0">
                <a:ln>
                  <a:noFill/>
                </a:ln>
                <a:solidFill>
                  <a:prstClr val="black"/>
                </a:solidFill>
                <a:effectLst/>
                <a:uLnTx/>
                <a:uFillTx/>
                <a:latin typeface="-apple-system"/>
                <a:ea typeface="+mn-ea"/>
                <a:cs typeface="+mn-cs"/>
              </a:rPr>
              <a:t>, leading to an excessively long time spent on issue checking.</a:t>
            </a:r>
            <a:endParaRPr kumimoji="0" lang="zh-CN" altLang="en-US" sz="1800" b="0" i="0" u="none" strike="noStrike" kern="1200" cap="none" spc="0" normalizeH="0" baseline="0" noProof="0">
              <a:ln>
                <a:noFill/>
              </a:ln>
              <a:solidFill>
                <a:prstClr val="black"/>
              </a:solidFill>
              <a:effectLst/>
              <a:uLnTx/>
              <a:uFillTx/>
              <a:latin typeface="-apple-system"/>
              <a:ea typeface="+mn-ea"/>
              <a:cs typeface="+mn-cs"/>
            </a:endParaRPr>
          </a:p>
        </p:txBody>
      </p:sp>
      <p:pic>
        <p:nvPicPr>
          <p:cNvPr id="6" name="图片 5">
            <a:extLst>
              <a:ext uri="{FF2B5EF4-FFF2-40B4-BE49-F238E27FC236}">
                <a16:creationId xmlns:a16="http://schemas.microsoft.com/office/drawing/2014/main" id="{C9EBBD72-0C78-B880-32F3-D6C2D2ABD646}"/>
              </a:ext>
            </a:extLst>
          </p:cNvPr>
          <p:cNvPicPr>
            <a:picLocks noChangeAspect="1"/>
          </p:cNvPicPr>
          <p:nvPr/>
        </p:nvPicPr>
        <p:blipFill>
          <a:blip r:embed="rId4"/>
          <a:stretch>
            <a:fillRect/>
          </a:stretch>
        </p:blipFill>
        <p:spPr>
          <a:xfrm>
            <a:off x="1298328" y="2478841"/>
            <a:ext cx="9595343" cy="2165461"/>
          </a:xfrm>
          <a:prstGeom prst="rect">
            <a:avLst/>
          </a:prstGeom>
        </p:spPr>
      </p:pic>
      <p:grpSp>
        <p:nvGrpSpPr>
          <p:cNvPr id="10" name="Group 9">
            <a:extLst>
              <a:ext uri="{FF2B5EF4-FFF2-40B4-BE49-F238E27FC236}">
                <a16:creationId xmlns:a16="http://schemas.microsoft.com/office/drawing/2014/main" id="{AF15074F-C8BD-991C-05B7-D1E5FE2C9287}"/>
              </a:ext>
            </a:extLst>
          </p:cNvPr>
          <p:cNvGrpSpPr/>
          <p:nvPr/>
        </p:nvGrpSpPr>
        <p:grpSpPr>
          <a:xfrm>
            <a:off x="8672946" y="832784"/>
            <a:ext cx="3094181" cy="899215"/>
            <a:chOff x="8672946" y="832784"/>
            <a:chExt cx="3094181" cy="899215"/>
          </a:xfrm>
        </p:grpSpPr>
        <p:sp>
          <p:nvSpPr>
            <p:cNvPr id="11" name="云形 2">
              <a:extLst>
                <a:ext uri="{FF2B5EF4-FFF2-40B4-BE49-F238E27FC236}">
                  <a16:creationId xmlns:a16="http://schemas.microsoft.com/office/drawing/2014/main" id="{DADF3A67-8846-EFCE-A490-2BB7CCE540B4}"/>
                </a:ext>
              </a:extLst>
            </p:cNvPr>
            <p:cNvSpPr/>
            <p:nvPr/>
          </p:nvSpPr>
          <p:spPr>
            <a:xfrm>
              <a:off x="8672946" y="832784"/>
              <a:ext cx="3094181" cy="899215"/>
            </a:xfrm>
            <a:prstGeom prst="cloud">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Verdana"/>
                <a:ea typeface="+mn-ea"/>
                <a:cs typeface="+mn-cs"/>
              </a:endParaRPr>
            </a:p>
          </p:txBody>
        </p:sp>
        <p:sp>
          <p:nvSpPr>
            <p:cNvPr id="12" name="文本框 4">
              <a:extLst>
                <a:ext uri="{FF2B5EF4-FFF2-40B4-BE49-F238E27FC236}">
                  <a16:creationId xmlns:a16="http://schemas.microsoft.com/office/drawing/2014/main" id="{B4A2879A-0004-F6DC-6C26-BE4224E09E7F}"/>
                </a:ext>
              </a:extLst>
            </p:cNvPr>
            <p:cNvSpPr txBox="1"/>
            <p:nvPr/>
          </p:nvSpPr>
          <p:spPr>
            <a:xfrm>
              <a:off x="9088581" y="1114797"/>
              <a:ext cx="2262909"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Only for SDTM</a:t>
              </a:r>
              <a:endParaRPr kumimoji="0" lang="zh-CN" altLang="en-US" sz="1800" b="1" i="0" u="none" strike="noStrike" kern="120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grpSp>
      <p:sp>
        <p:nvSpPr>
          <p:cNvPr id="3" name="日期占位符 2">
            <a:extLst>
              <a:ext uri="{FF2B5EF4-FFF2-40B4-BE49-F238E27FC236}">
                <a16:creationId xmlns:a16="http://schemas.microsoft.com/office/drawing/2014/main" id="{6D5591CA-6D4E-4869-621D-B5695CF1C547}"/>
              </a:ext>
            </a:extLst>
          </p:cNvPr>
          <p:cNvSpPr>
            <a:spLocks noGrp="1"/>
          </p:cNvSpPr>
          <p:nvPr>
            <p:ph type="dt" sz="half" idx="11"/>
          </p:nvPr>
        </p:nvSpPr>
        <p:spPr/>
        <p:txBody>
          <a:bodyPr/>
          <a:lstStyle/>
          <a:p>
            <a:r>
              <a:rPr lang="en-US" altLang="zh-CN" noProof="0"/>
              <a:t>28 . Mar . 2025</a:t>
            </a:r>
            <a:endParaRPr lang="en-US" noProof="0" dirty="0"/>
          </a:p>
        </p:txBody>
      </p:sp>
      <p:sp>
        <p:nvSpPr>
          <p:cNvPr id="13" name="灯片编号占位符 12">
            <a:extLst>
              <a:ext uri="{FF2B5EF4-FFF2-40B4-BE49-F238E27FC236}">
                <a16:creationId xmlns:a16="http://schemas.microsoft.com/office/drawing/2014/main" id="{6D04A5FD-BC3E-3876-9B26-53C821B8E74D}"/>
              </a:ext>
            </a:extLst>
          </p:cNvPr>
          <p:cNvSpPr>
            <a:spLocks noGrp="1"/>
          </p:cNvSpPr>
          <p:nvPr>
            <p:ph type="sldNum" sz="quarter" idx="12"/>
          </p:nvPr>
        </p:nvSpPr>
        <p:spPr/>
        <p:txBody>
          <a:bodyPr/>
          <a:lstStyle/>
          <a:p>
            <a:fld id="{6B54B0F7-55DD-40D6-B7F4-70B586885C0B}" type="slidenum">
              <a:rPr lang="en-US" smtClean="0"/>
              <a:pPr/>
              <a:t>9</a:t>
            </a:fld>
            <a:r>
              <a:rPr lang="en-US"/>
              <a:t>/37</a:t>
            </a:r>
            <a:endParaRPr lang="en-US" noProof="0" dirty="0"/>
          </a:p>
        </p:txBody>
      </p:sp>
    </p:spTree>
    <p:custDataLst>
      <p:tags r:id="rId1"/>
    </p:custDataLst>
    <p:extLst>
      <p:ext uri="{BB962C8B-B14F-4D97-AF65-F5344CB8AC3E}">
        <p14:creationId xmlns:p14="http://schemas.microsoft.com/office/powerpoint/2010/main" val="3743281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10.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11.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12.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13.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14.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15.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16.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17.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18.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19.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21.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22.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23.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24.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25.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26.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27.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28.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29.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30.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31.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32.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33.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6.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7.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8.xml><?xml version="1.0" encoding="utf-8"?>
<p:tagLst xmlns:a="http://schemas.openxmlformats.org/drawingml/2006/main" xmlns:r="http://schemas.openxmlformats.org/officeDocument/2006/relationships" xmlns:p="http://schemas.openxmlformats.org/presentationml/2006/main">
  <p:tag name="INSTRUMENTA EXPORT" val="YES"/>
</p:tagLst>
</file>

<file path=ppt/tags/tag9.xml><?xml version="1.0" encoding="utf-8"?>
<p:tagLst xmlns:a="http://schemas.openxmlformats.org/drawingml/2006/main" xmlns:r="http://schemas.openxmlformats.org/officeDocument/2006/relationships" xmlns:p="http://schemas.openxmlformats.org/presentationml/2006/main">
  <p:tag name="INSTRUMENTA EXPORT" val="YES"/>
</p:tagLst>
</file>

<file path=ppt/theme/theme1.xml><?xml version="1.0" encoding="utf-8"?>
<a:theme xmlns:a="http://schemas.openxmlformats.org/drawingml/2006/main" name="Sanofi">
  <a:themeElements>
    <a:clrScheme name="00. Sanofi">
      <a:dk1>
        <a:sysClr val="windowText" lastClr="000000"/>
      </a:dk1>
      <a:lt1>
        <a:sysClr val="window" lastClr="FFFFFF"/>
      </a:lt1>
      <a:dk2>
        <a:srgbClr val="F4F2F6"/>
      </a:dk2>
      <a:lt2>
        <a:srgbClr val="F5F5F5"/>
      </a:lt2>
      <a:accent1>
        <a:srgbClr val="23004C"/>
      </a:accent1>
      <a:accent2>
        <a:srgbClr val="7A00E6"/>
      </a:accent2>
      <a:accent3>
        <a:srgbClr val="ED6C4E"/>
      </a:accent3>
      <a:accent4>
        <a:srgbClr val="62D488"/>
      </a:accent4>
      <a:accent5>
        <a:srgbClr val="F6C243"/>
      </a:accent5>
      <a:accent6>
        <a:srgbClr val="CA99F5"/>
      </a:accent6>
      <a:hlink>
        <a:srgbClr val="62D488"/>
      </a:hlink>
      <a:folHlink>
        <a:srgbClr val="23004C"/>
      </a:folHlink>
    </a:clrScheme>
    <a:fontScheme name="00. Sanofi System">
      <a:majorFont>
        <a:latin typeface="Verdana"/>
        <a:ea typeface=""/>
        <a:cs typeface=""/>
      </a:majorFont>
      <a:minorFont>
        <a:latin typeface="Verdana"/>
        <a:ea typeface=""/>
        <a:cs typeface=""/>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anofi Inspirational Presentation - v1.1.potx" id="{4CFEC47B-8BBC-4C05-8510-31BC64FCFB44}" vid="{BFB14AFE-52B0-4134-93B9-0F9EF24536E7}"/>
    </a:ext>
  </a:extLst>
</a:theme>
</file>

<file path=ppt/theme/theme2.xml><?xml version="1.0" encoding="utf-8"?>
<a:theme xmlns:a="http://schemas.openxmlformats.org/drawingml/2006/main" name="1_Sanofi">
  <a:themeElements>
    <a:clrScheme name="00. Sanofi">
      <a:dk1>
        <a:sysClr val="windowText" lastClr="000000"/>
      </a:dk1>
      <a:lt1>
        <a:sysClr val="window" lastClr="FFFFFF"/>
      </a:lt1>
      <a:dk2>
        <a:srgbClr val="F4F2F6"/>
      </a:dk2>
      <a:lt2>
        <a:srgbClr val="F5F5F5"/>
      </a:lt2>
      <a:accent1>
        <a:srgbClr val="23004C"/>
      </a:accent1>
      <a:accent2>
        <a:srgbClr val="7A00E6"/>
      </a:accent2>
      <a:accent3>
        <a:srgbClr val="ED6C4E"/>
      </a:accent3>
      <a:accent4>
        <a:srgbClr val="62D488"/>
      </a:accent4>
      <a:accent5>
        <a:srgbClr val="F6C243"/>
      </a:accent5>
      <a:accent6>
        <a:srgbClr val="CA99F5"/>
      </a:accent6>
      <a:hlink>
        <a:srgbClr val="62D488"/>
      </a:hlink>
      <a:folHlink>
        <a:srgbClr val="23004C"/>
      </a:folHlink>
    </a:clrScheme>
    <a:fontScheme name="00. Sanofi System">
      <a:majorFont>
        <a:latin typeface="Verdana"/>
        <a:ea typeface=""/>
        <a:cs typeface=""/>
      </a:majorFont>
      <a:minorFont>
        <a:latin typeface="Verdana"/>
        <a:ea typeface=""/>
        <a:cs typeface=""/>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amp;P_Slide_kit_V2.pptx" id="{FC4B3094-30B2-465F-91A6-FB8C71037F9C}" vid="{4012DA16-933E-4C5B-A48B-AD5E772851BD}"/>
    </a:ext>
  </a:extLst>
</a:theme>
</file>

<file path=ppt/theme/theme3.xml><?xml version="1.0" encoding="utf-8"?>
<a:theme xmlns:a="http://schemas.openxmlformats.org/drawingml/2006/main" name="2_Sanofi">
  <a:themeElements>
    <a:clrScheme name="00. Sanofi">
      <a:dk1>
        <a:sysClr val="windowText" lastClr="000000"/>
      </a:dk1>
      <a:lt1>
        <a:sysClr val="window" lastClr="FFFFFF"/>
      </a:lt1>
      <a:dk2>
        <a:srgbClr val="F4F2F6"/>
      </a:dk2>
      <a:lt2>
        <a:srgbClr val="F5F5F5"/>
      </a:lt2>
      <a:accent1>
        <a:srgbClr val="23004C"/>
      </a:accent1>
      <a:accent2>
        <a:srgbClr val="7A00E6"/>
      </a:accent2>
      <a:accent3>
        <a:srgbClr val="ED6C4E"/>
      </a:accent3>
      <a:accent4>
        <a:srgbClr val="62D488"/>
      </a:accent4>
      <a:accent5>
        <a:srgbClr val="F6C243"/>
      </a:accent5>
      <a:accent6>
        <a:srgbClr val="CA99F5"/>
      </a:accent6>
      <a:hlink>
        <a:srgbClr val="62D488"/>
      </a:hlink>
      <a:folHlink>
        <a:srgbClr val="23004C"/>
      </a:folHlink>
    </a:clrScheme>
    <a:fontScheme name="00. Sanofi System">
      <a:majorFont>
        <a:latin typeface="Verdana"/>
        <a:ea typeface=""/>
        <a:cs typeface=""/>
      </a:majorFont>
      <a:minorFont>
        <a:latin typeface="Verdana"/>
        <a:ea typeface=""/>
        <a:cs typeface=""/>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amp;P_Slide_kit_V2.pptx" id="{FC4B3094-30B2-465F-91A6-FB8C71037F9C}" vid="{4012DA16-933E-4C5B-A48B-AD5E772851BD}"/>
    </a:ext>
  </a:extLst>
</a:theme>
</file>

<file path=ppt/theme/theme4.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f168d951-2a44-44ea-94ce-124d79cb5775" xsi:nil="true"/>
    <lcf76f155ced4ddcb4097134ff3c332f xmlns="22097e67-3702-4145-ae3c-ab2d08f2d24f">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DD330A8F9055042890036CB9CB0E98E" ma:contentTypeVersion="14" ma:contentTypeDescription="Create a new document." ma:contentTypeScope="" ma:versionID="118c8c74cfcaf2b68477d9bce4a4f585">
  <xsd:schema xmlns:xsd="http://www.w3.org/2001/XMLSchema" xmlns:xs="http://www.w3.org/2001/XMLSchema" xmlns:p="http://schemas.microsoft.com/office/2006/metadata/properties" xmlns:ns2="22097e67-3702-4145-ae3c-ab2d08f2d24f" xmlns:ns3="f168d951-2a44-44ea-94ce-124d79cb5775" targetNamespace="http://schemas.microsoft.com/office/2006/metadata/properties" ma:root="true" ma:fieldsID="9f86b2192a711066df9229ab57eaf9cb" ns2:_="" ns3:_="">
    <xsd:import namespace="22097e67-3702-4145-ae3c-ab2d08f2d24f"/>
    <xsd:import namespace="f168d951-2a44-44ea-94ce-124d79cb5775"/>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097e67-3702-4145-ae3c-ab2d08f2d24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4fb0b088-da3c-47ed-872c-fc1360427ae0"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168d951-2a44-44ea-94ce-124d79cb5775"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4d43c58f-19ba-4430-8bfe-7a78726da4bf}" ma:internalName="TaxCatchAll" ma:showField="CatchAllData" ma:web="f168d951-2a44-44ea-94ce-124d79cb5775">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0D7CCD6-2D77-4A59-870D-5D2F4BF7F0E0}">
  <ds:schemaRefs>
    <ds:schemaRef ds:uri="http://schemas.microsoft.com/sharepoint/v3/contenttype/forms"/>
  </ds:schemaRefs>
</ds:datastoreItem>
</file>

<file path=customXml/itemProps2.xml><?xml version="1.0" encoding="utf-8"?>
<ds:datastoreItem xmlns:ds="http://schemas.openxmlformats.org/officeDocument/2006/customXml" ds:itemID="{A6963E99-F2F4-4DFB-9029-A2519023E174}">
  <ds:schemaRefs>
    <ds:schemaRef ds:uri="http://schemas.openxmlformats.org/package/2006/metadata/core-properties"/>
    <ds:schemaRef ds:uri="http://schemas.microsoft.com/office/infopath/2007/PartnerControls"/>
    <ds:schemaRef ds:uri="http://purl.org/dc/elements/1.1/"/>
    <ds:schemaRef ds:uri="http://schemas.microsoft.com/office/2006/documentManagement/types"/>
    <ds:schemaRef ds:uri="http://purl.org/dc/dcmitype/"/>
    <ds:schemaRef ds:uri="http://purl.org/dc/terms/"/>
    <ds:schemaRef ds:uri="22097e67-3702-4145-ae3c-ab2d08f2d24f"/>
    <ds:schemaRef ds:uri="f168d951-2a44-44ea-94ce-124d79cb5775"/>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44FA42F4-1AE6-42FD-920B-85A4AFBFE47D}">
  <ds:schemaRefs>
    <ds:schemaRef ds:uri="22097e67-3702-4145-ae3c-ab2d08f2d24f"/>
    <ds:schemaRef ds:uri="f168d951-2a44-44ea-94ce-124d79cb577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7</TotalTime>
  <Words>1791</Words>
  <Application>Microsoft Office PowerPoint</Application>
  <PresentationFormat>Widescreen</PresentationFormat>
  <Paragraphs>350</Paragraphs>
  <Slides>36</Slides>
  <Notes>30</Notes>
  <HiddenSlides>0</HiddenSlides>
  <MMClips>1</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36</vt:i4>
      </vt:variant>
    </vt:vector>
  </HeadingPairs>
  <TitlesOfParts>
    <vt:vector size="49" baseType="lpstr">
      <vt:lpstr>-apple-system</vt:lpstr>
      <vt:lpstr>等线</vt:lpstr>
      <vt:lpstr>微软雅黑</vt:lpstr>
      <vt:lpstr>Sanofi Sans 3 Regular</vt:lpstr>
      <vt:lpstr>Arial</vt:lpstr>
      <vt:lpstr>Calibri</vt:lpstr>
      <vt:lpstr>Copperplate Gothic Bold</vt:lpstr>
      <vt:lpstr>Georgia</vt:lpstr>
      <vt:lpstr>Verdana</vt:lpstr>
      <vt:lpstr>Wingdings</vt:lpstr>
      <vt:lpstr>Sanofi</vt:lpstr>
      <vt:lpstr>1_Sanofi</vt:lpstr>
      <vt:lpstr>2_Sanofi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Inspection readiness - B&amp;P Playbook</dc:title>
  <dc:creator>Xi, Nana /CN</dc:creator>
  <cp:lastModifiedBy>Zhang, Fan /CN</cp:lastModifiedBy>
  <cp:revision>6</cp:revision>
  <cp:lastPrinted>2022-03-09T14:52:09Z</cp:lastPrinted>
  <dcterms:created xsi:type="dcterms:W3CDTF">2021-09-22T08:02:43Z</dcterms:created>
  <dcterms:modified xsi:type="dcterms:W3CDTF">2025-03-27T07:53:52Z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0x0101008DD330A8F9055042890036CB9CB0E98E</vt:lpwstr>
  </property>
  <property fmtid="{D5CDD505-2E9C-101B-9397-08002B2CF9AE}" pid="3" name="MediaServiceImageTags">
    <vt:lpwstr/>
  </property>
  <property fmtid="{D5CDD505-2E9C-101B-9397-08002B2CF9AE}" pid="4" name="MSIP_Label_9e3dcb88-8425-4e1d-b1a3-bd5572915bbc_Enabled">
    <vt:lpwstr>true</vt:lpwstr>
  </property>
  <property fmtid="{D5CDD505-2E9C-101B-9397-08002B2CF9AE}" pid="5" name="MSIP_Label_9e3dcb88-8425-4e1d-b1a3-bd5572915bbc_SetDate">
    <vt:lpwstr>2023-08-17T13:28:48Z</vt:lpwstr>
  </property>
  <property fmtid="{D5CDD505-2E9C-101B-9397-08002B2CF9AE}" pid="6" name="MSIP_Label_9e3dcb88-8425-4e1d-b1a3-bd5572915bbc_Method">
    <vt:lpwstr>Privileged</vt:lpwstr>
  </property>
  <property fmtid="{D5CDD505-2E9C-101B-9397-08002B2CF9AE}" pid="7" name="MSIP_Label_9e3dcb88-8425-4e1d-b1a3-bd5572915bbc_Name">
    <vt:lpwstr>Internal</vt:lpwstr>
  </property>
  <property fmtid="{D5CDD505-2E9C-101B-9397-08002B2CF9AE}" pid="8" name="MSIP_Label_9e3dcb88-8425-4e1d-b1a3-bd5572915bbc_SiteId">
    <vt:lpwstr>aca3c8d6-aa71-4e1a-a10e-03572fc58c0b</vt:lpwstr>
  </property>
  <property fmtid="{D5CDD505-2E9C-101B-9397-08002B2CF9AE}" pid="9" name="MSIP_Label_9e3dcb88-8425-4e1d-b1a3-bd5572915bbc_ActionId">
    <vt:lpwstr>335583e1-6895-4fc5-802e-cfd9cbe023eb</vt:lpwstr>
  </property>
  <property fmtid="{D5CDD505-2E9C-101B-9397-08002B2CF9AE}" pid="10" name="MSIP_Label_9e3dcb88-8425-4e1d-b1a3-bd5572915bbc_ContentBits">
    <vt:lpwstr>1</vt:lpwstr>
  </property>
  <property fmtid="{D5CDD505-2E9C-101B-9397-08002B2CF9AE}" pid="11" name="ClassificationContentMarkingHeaderLocations">
    <vt:lpwstr>3 Sanofi_Slide Kit_EN_16-9_2017:5\1_3 Sanofi_Slide Kit_EN_16-9_2017:5\2_Sanofi:7\Sanofi:7</vt:lpwstr>
  </property>
  <property fmtid="{D5CDD505-2E9C-101B-9397-08002B2CF9AE}" pid="12" name="ClassificationContentMarkingHeaderText">
    <vt:lpwstr>Internal</vt:lpwstr>
  </property>
</Properties>
</file>

<file path=docProps/thumbnail.jpeg>
</file>